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4"/>
  </p:sldMasterIdLst>
  <p:sldIdLst>
    <p:sldId id="256" r:id="rId5"/>
    <p:sldId id="257" r:id="rId6"/>
    <p:sldId id="258" r:id="rId7"/>
    <p:sldId id="259" r:id="rId8"/>
    <p:sldId id="260" r:id="rId9"/>
    <p:sldId id="261" r:id="rId10"/>
    <p:sldId id="262" r:id="rId11"/>
    <p:sldId id="263" r:id="rId12"/>
    <p:sldId id="264"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3" autoAdjust="0"/>
    <p:restoredTop sz="94660"/>
  </p:normalViewPr>
  <p:slideViewPr>
    <p:cSldViewPr snapToGrid="0">
      <p:cViewPr>
        <p:scale>
          <a:sx n="80" d="100"/>
          <a:sy n="80" d="100"/>
        </p:scale>
        <p:origin x="782"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Hertel" userId="56b42810-b5d1-4687-b523-58c4ea4a01fb" providerId="ADAL" clId="{AE842815-E6BB-4B6A-A115-F08EDEF608A2}"/>
    <pc:docChg chg="undo custSel delSld modSld">
      <pc:chgData name="Simon Hertel" userId="56b42810-b5d1-4687-b523-58c4ea4a01fb" providerId="ADAL" clId="{AE842815-E6BB-4B6A-A115-F08EDEF608A2}" dt="2020-05-06T11:40:01.779" v="860" actId="1076"/>
      <pc:docMkLst>
        <pc:docMk/>
      </pc:docMkLst>
      <pc:sldChg chg="modSp mod">
        <pc:chgData name="Simon Hertel" userId="56b42810-b5d1-4687-b523-58c4ea4a01fb" providerId="ADAL" clId="{AE842815-E6BB-4B6A-A115-F08EDEF608A2}" dt="2020-05-06T11:40:01.779" v="860" actId="1076"/>
        <pc:sldMkLst>
          <pc:docMk/>
          <pc:sldMk cId="3824704295" sldId="258"/>
        </pc:sldMkLst>
        <pc:spChg chg="mod">
          <ac:chgData name="Simon Hertel" userId="56b42810-b5d1-4687-b523-58c4ea4a01fb" providerId="ADAL" clId="{AE842815-E6BB-4B6A-A115-F08EDEF608A2}" dt="2020-05-06T11:40:01.779" v="860" actId="1076"/>
          <ac:spMkLst>
            <pc:docMk/>
            <pc:sldMk cId="3824704295" sldId="258"/>
            <ac:spMk id="4" creationId="{63FAF96A-BC82-4A26-B8B1-02CAF7D59211}"/>
          </ac:spMkLst>
        </pc:spChg>
      </pc:sldChg>
      <pc:sldChg chg="del">
        <pc:chgData name="Simon Hertel" userId="56b42810-b5d1-4687-b523-58c4ea4a01fb" providerId="ADAL" clId="{AE842815-E6BB-4B6A-A115-F08EDEF608A2}" dt="2020-05-06T11:29:44.453" v="0" actId="2696"/>
        <pc:sldMkLst>
          <pc:docMk/>
          <pc:sldMk cId="1333774131" sldId="265"/>
        </pc:sldMkLst>
      </pc:sldChg>
    </pc:docChg>
  </pc:docChgLst>
  <pc:docChgLst>
    <pc:chgData name="Simon Hertel" userId="56b42810-b5d1-4687-b523-58c4ea4a01fb" providerId="ADAL" clId="{81C9FDE9-F53F-4080-8F34-4E2C7DF66530}"/>
    <pc:docChg chg="undo custSel mod addSld delSld modSld">
      <pc:chgData name="Simon Hertel" userId="56b42810-b5d1-4687-b523-58c4ea4a01fb" providerId="ADAL" clId="{81C9FDE9-F53F-4080-8F34-4E2C7DF66530}" dt="2020-05-01T14:27:08.992" v="887" actId="1076"/>
      <pc:docMkLst>
        <pc:docMk/>
      </pc:docMkLst>
      <pc:sldChg chg="addSp delSp modSp mod setBg">
        <pc:chgData name="Simon Hertel" userId="56b42810-b5d1-4687-b523-58c4ea4a01fb" providerId="ADAL" clId="{81C9FDE9-F53F-4080-8F34-4E2C7DF66530}" dt="2020-05-01T14:27:08.992" v="887" actId="1076"/>
        <pc:sldMkLst>
          <pc:docMk/>
          <pc:sldMk cId="3077487419" sldId="256"/>
        </pc:sldMkLst>
        <pc:spChg chg="mod ord">
          <ac:chgData name="Simon Hertel" userId="56b42810-b5d1-4687-b523-58c4ea4a01fb" providerId="ADAL" clId="{81C9FDE9-F53F-4080-8F34-4E2C7DF66530}" dt="2020-05-01T14:27:00.331" v="884" actId="1076"/>
          <ac:spMkLst>
            <pc:docMk/>
            <pc:sldMk cId="3077487419" sldId="256"/>
            <ac:spMk id="2" creationId="{D3FAAD2E-49E3-49EF-8E0C-A7CD6D92CD58}"/>
          </ac:spMkLst>
        </pc:spChg>
        <pc:spChg chg="del">
          <ac:chgData name="Simon Hertel" userId="56b42810-b5d1-4687-b523-58c4ea4a01fb" providerId="ADAL" clId="{81C9FDE9-F53F-4080-8F34-4E2C7DF66530}" dt="2020-05-01T14:22:22.340" v="772" actId="478"/>
          <ac:spMkLst>
            <pc:docMk/>
            <pc:sldMk cId="3077487419" sldId="256"/>
            <ac:spMk id="3" creationId="{8C84E92C-56DB-4C80-88A9-B9B59CE34D11}"/>
          </ac:spMkLst>
        </pc:spChg>
        <pc:spChg chg="add mod">
          <ac:chgData name="Simon Hertel" userId="56b42810-b5d1-4687-b523-58c4ea4a01fb" providerId="ADAL" clId="{81C9FDE9-F53F-4080-8F34-4E2C7DF66530}" dt="2020-05-01T14:27:08.992" v="887" actId="1076"/>
          <ac:spMkLst>
            <pc:docMk/>
            <pc:sldMk cId="3077487419" sldId="256"/>
            <ac:spMk id="6" creationId="{45E98614-C6B0-413A-AB41-2D044E3223E7}"/>
          </ac:spMkLst>
        </pc:spChg>
        <pc:spChg chg="add del">
          <ac:chgData name="Simon Hertel" userId="56b42810-b5d1-4687-b523-58c4ea4a01fb" providerId="ADAL" clId="{81C9FDE9-F53F-4080-8F34-4E2C7DF66530}" dt="2020-05-01T14:24:59.202" v="775" actId="26606"/>
          <ac:spMkLst>
            <pc:docMk/>
            <pc:sldMk cId="3077487419" sldId="256"/>
            <ac:spMk id="10" creationId="{A4322390-8B58-46BE-88EB-D9FD30C08743}"/>
          </ac:spMkLst>
        </pc:spChg>
        <pc:spChg chg="add del">
          <ac:chgData name="Simon Hertel" userId="56b42810-b5d1-4687-b523-58c4ea4a01fb" providerId="ADAL" clId="{81C9FDE9-F53F-4080-8F34-4E2C7DF66530}" dt="2020-05-01T14:25:00.124" v="777" actId="26606"/>
          <ac:spMkLst>
            <pc:docMk/>
            <pc:sldMk cId="3077487419" sldId="256"/>
            <ac:spMk id="12" creationId="{C885E190-58DD-42DD-A4A8-401E15C92A52}"/>
          </ac:spMkLst>
        </pc:spChg>
        <pc:spChg chg="add del">
          <ac:chgData name="Simon Hertel" userId="56b42810-b5d1-4687-b523-58c4ea4a01fb" providerId="ADAL" clId="{81C9FDE9-F53F-4080-8F34-4E2C7DF66530}" dt="2020-05-01T14:25:00.124" v="777" actId="26606"/>
          <ac:spMkLst>
            <pc:docMk/>
            <pc:sldMk cId="3077487419" sldId="256"/>
            <ac:spMk id="13" creationId="{A4322390-8B58-46BE-88EB-D9FD30C08743}"/>
          </ac:spMkLst>
        </pc:spChg>
        <pc:spChg chg="add del">
          <ac:chgData name="Simon Hertel" userId="56b42810-b5d1-4687-b523-58c4ea4a01fb" providerId="ADAL" clId="{81C9FDE9-F53F-4080-8F34-4E2C7DF66530}" dt="2020-05-01T14:25:01.011" v="779" actId="26606"/>
          <ac:spMkLst>
            <pc:docMk/>
            <pc:sldMk cId="3077487419" sldId="256"/>
            <ac:spMk id="15" creationId="{A4322390-8B58-46BE-88EB-D9FD30C08743}"/>
          </ac:spMkLst>
        </pc:spChg>
        <pc:spChg chg="add del">
          <ac:chgData name="Simon Hertel" userId="56b42810-b5d1-4687-b523-58c4ea4a01fb" providerId="ADAL" clId="{81C9FDE9-F53F-4080-8F34-4E2C7DF66530}" dt="2020-05-01T14:25:02.197" v="781" actId="26606"/>
          <ac:spMkLst>
            <pc:docMk/>
            <pc:sldMk cId="3077487419" sldId="256"/>
            <ac:spMk id="17" creationId="{A4322390-8B58-46BE-88EB-D9FD30C08743}"/>
          </ac:spMkLst>
        </pc:spChg>
        <pc:spChg chg="add del">
          <ac:chgData name="Simon Hertel" userId="56b42810-b5d1-4687-b523-58c4ea4a01fb" providerId="ADAL" clId="{81C9FDE9-F53F-4080-8F34-4E2C7DF66530}" dt="2020-05-01T14:25:02.197" v="781" actId="26606"/>
          <ac:spMkLst>
            <pc:docMk/>
            <pc:sldMk cId="3077487419" sldId="256"/>
            <ac:spMk id="18" creationId="{C885E190-58DD-42DD-A4A8-401E15C92A52}"/>
          </ac:spMkLst>
        </pc:spChg>
        <pc:spChg chg="add">
          <ac:chgData name="Simon Hertel" userId="56b42810-b5d1-4687-b523-58c4ea4a01fb" providerId="ADAL" clId="{81C9FDE9-F53F-4080-8F34-4E2C7DF66530}" dt="2020-05-01T14:25:02.384" v="782" actId="26606"/>
          <ac:spMkLst>
            <pc:docMk/>
            <pc:sldMk cId="3077487419" sldId="256"/>
            <ac:spMk id="20" creationId="{A4322390-8B58-46BE-88EB-D9FD30C08743}"/>
          </ac:spMkLst>
        </pc:spChg>
        <pc:picChg chg="del">
          <ac:chgData name="Simon Hertel" userId="56b42810-b5d1-4687-b523-58c4ea4a01fb" providerId="ADAL" clId="{81C9FDE9-F53F-4080-8F34-4E2C7DF66530}" dt="2020-05-01T14:22:06.947" v="755" actId="478"/>
          <ac:picMkLst>
            <pc:docMk/>
            <pc:sldMk cId="3077487419" sldId="256"/>
            <ac:picMk id="4" creationId="{A25FF4F1-B891-4605-84BC-9BC8D326783A}"/>
          </ac:picMkLst>
        </pc:picChg>
        <pc:picChg chg="add mod">
          <ac:chgData name="Simon Hertel" userId="56b42810-b5d1-4687-b523-58c4ea4a01fb" providerId="ADAL" clId="{81C9FDE9-F53F-4080-8F34-4E2C7DF66530}" dt="2020-05-01T14:27:05.083" v="886" actId="1076"/>
          <ac:picMkLst>
            <pc:docMk/>
            <pc:sldMk cId="3077487419" sldId="256"/>
            <ac:picMk id="5" creationId="{4FAFFCE7-E4D4-4474-87FB-2FB77160B7CA}"/>
          </ac:picMkLst>
        </pc:picChg>
      </pc:sldChg>
      <pc:sldChg chg="modSp">
        <pc:chgData name="Simon Hertel" userId="56b42810-b5d1-4687-b523-58c4ea4a01fb" providerId="ADAL" clId="{81C9FDE9-F53F-4080-8F34-4E2C7DF66530}" dt="2020-05-01T14:16:00.591" v="637" actId="20577"/>
        <pc:sldMkLst>
          <pc:docMk/>
          <pc:sldMk cId="988806466" sldId="257"/>
        </pc:sldMkLst>
        <pc:spChg chg="mod">
          <ac:chgData name="Simon Hertel" userId="56b42810-b5d1-4687-b523-58c4ea4a01fb" providerId="ADAL" clId="{81C9FDE9-F53F-4080-8F34-4E2C7DF66530}" dt="2020-05-01T14:16:00.591" v="637" actId="20577"/>
          <ac:spMkLst>
            <pc:docMk/>
            <pc:sldMk cId="988806466" sldId="257"/>
            <ac:spMk id="2" creationId="{9CBC7DB8-E65B-4428-A830-056F428C4F3F}"/>
          </ac:spMkLst>
        </pc:spChg>
      </pc:sldChg>
      <pc:sldChg chg="addSp delSp modSp mod setBg setClrOvrMap">
        <pc:chgData name="Simon Hertel" userId="56b42810-b5d1-4687-b523-58c4ea4a01fb" providerId="ADAL" clId="{81C9FDE9-F53F-4080-8F34-4E2C7DF66530}" dt="2020-05-01T14:15:07.222" v="612" actId="20577"/>
        <pc:sldMkLst>
          <pc:docMk/>
          <pc:sldMk cId="1211605935" sldId="260"/>
        </pc:sldMkLst>
        <pc:spChg chg="mod">
          <ac:chgData name="Simon Hertel" userId="56b42810-b5d1-4687-b523-58c4ea4a01fb" providerId="ADAL" clId="{81C9FDE9-F53F-4080-8F34-4E2C7DF66530}" dt="2020-05-01T14:06:50.103" v="391" actId="26606"/>
          <ac:spMkLst>
            <pc:docMk/>
            <pc:sldMk cId="1211605935" sldId="260"/>
            <ac:spMk id="6" creationId="{05FBAF3B-D174-451E-9421-501E8BA107EB}"/>
          </ac:spMkLst>
        </pc:spChg>
        <pc:spChg chg="add del mod">
          <ac:chgData name="Simon Hertel" userId="56b42810-b5d1-4687-b523-58c4ea4a01fb" providerId="ADAL" clId="{81C9FDE9-F53F-4080-8F34-4E2C7DF66530}" dt="2020-05-01T14:15:07.222" v="612" actId="20577"/>
          <ac:spMkLst>
            <pc:docMk/>
            <pc:sldMk cId="1211605935" sldId="260"/>
            <ac:spMk id="7" creationId="{ADE07D9E-46FB-4029-AAF4-94590D0E7ADE}"/>
          </ac:spMkLst>
        </pc:spChg>
        <pc:spChg chg="add del">
          <ac:chgData name="Simon Hertel" userId="56b42810-b5d1-4687-b523-58c4ea4a01fb" providerId="ADAL" clId="{81C9FDE9-F53F-4080-8F34-4E2C7DF66530}" dt="2020-05-01T14:06:23.924" v="380" actId="26606"/>
          <ac:spMkLst>
            <pc:docMk/>
            <pc:sldMk cId="1211605935" sldId="260"/>
            <ac:spMk id="10" creationId="{F747F1B4-B831-4277-8AB0-32767F7EB7BF}"/>
          </ac:spMkLst>
        </pc:spChg>
        <pc:spChg chg="add del">
          <ac:chgData name="Simon Hertel" userId="56b42810-b5d1-4687-b523-58c4ea4a01fb" providerId="ADAL" clId="{81C9FDE9-F53F-4080-8F34-4E2C7DF66530}" dt="2020-05-01T14:06:23.924" v="380" actId="26606"/>
          <ac:spMkLst>
            <pc:docMk/>
            <pc:sldMk cId="1211605935" sldId="260"/>
            <ac:spMk id="11" creationId="{D80CFA21-AB7C-4BEB-9BFF-05764FBBF3C6}"/>
          </ac:spMkLst>
        </pc:spChg>
        <pc:spChg chg="add del">
          <ac:chgData name="Simon Hertel" userId="56b42810-b5d1-4687-b523-58c4ea4a01fb" providerId="ADAL" clId="{81C9FDE9-F53F-4080-8F34-4E2C7DF66530}" dt="2020-05-01T14:06:11.971" v="372" actId="26606"/>
          <ac:spMkLst>
            <pc:docMk/>
            <pc:sldMk cId="1211605935" sldId="260"/>
            <ac:spMk id="12" creationId="{923E8915-D2AA-4327-A45A-972C3CA9574B}"/>
          </ac:spMkLst>
        </pc:spChg>
        <pc:spChg chg="add del">
          <ac:chgData name="Simon Hertel" userId="56b42810-b5d1-4687-b523-58c4ea4a01fb" providerId="ADAL" clId="{81C9FDE9-F53F-4080-8F34-4E2C7DF66530}" dt="2020-05-01T14:06:23.924" v="380" actId="26606"/>
          <ac:spMkLst>
            <pc:docMk/>
            <pc:sldMk cId="1211605935" sldId="260"/>
            <ac:spMk id="13" creationId="{12F7E335-851A-4CAE-B09F-E657819D4600}"/>
          </ac:spMkLst>
        </pc:spChg>
        <pc:spChg chg="add del">
          <ac:chgData name="Simon Hertel" userId="56b42810-b5d1-4687-b523-58c4ea4a01fb" providerId="ADAL" clId="{81C9FDE9-F53F-4080-8F34-4E2C7DF66530}" dt="2020-05-01T14:06:11.130" v="370" actId="26606"/>
          <ac:spMkLst>
            <pc:docMk/>
            <pc:sldMk cId="1211605935" sldId="260"/>
            <ac:spMk id="14" creationId="{4E78424C-6FD0-41F8-9CAA-5DC19C42359F}"/>
          </ac:spMkLst>
        </pc:spChg>
        <pc:spChg chg="add del">
          <ac:chgData name="Simon Hertel" userId="56b42810-b5d1-4687-b523-58c4ea4a01fb" providerId="ADAL" clId="{81C9FDE9-F53F-4080-8F34-4E2C7DF66530}" dt="2020-05-01T14:06:23.924" v="380" actId="26606"/>
          <ac:spMkLst>
            <pc:docMk/>
            <pc:sldMk cId="1211605935" sldId="260"/>
            <ac:spMk id="15" creationId="{10B541F0-7F6E-402E-84D8-CF96EACA5FBC}"/>
          </ac:spMkLst>
        </pc:spChg>
        <pc:spChg chg="add del">
          <ac:chgData name="Simon Hertel" userId="56b42810-b5d1-4687-b523-58c4ea4a01fb" providerId="ADAL" clId="{81C9FDE9-F53F-4080-8F34-4E2C7DF66530}" dt="2020-05-01T14:06:11.130" v="370" actId="26606"/>
          <ac:spMkLst>
            <pc:docMk/>
            <pc:sldMk cId="1211605935" sldId="260"/>
            <ac:spMk id="16" creationId="{DD136760-57DC-4301-8BEA-B71AD2D13905}"/>
          </ac:spMkLst>
        </pc:spChg>
        <pc:spChg chg="add del">
          <ac:chgData name="Simon Hertel" userId="56b42810-b5d1-4687-b523-58c4ea4a01fb" providerId="ADAL" clId="{81C9FDE9-F53F-4080-8F34-4E2C7DF66530}" dt="2020-05-01T14:06:11.130" v="370" actId="26606"/>
          <ac:spMkLst>
            <pc:docMk/>
            <pc:sldMk cId="1211605935" sldId="260"/>
            <ac:spMk id="18" creationId="{BDC58DEA-1307-4F44-AD47-E613D8B76A89}"/>
          </ac:spMkLst>
        </pc:spChg>
        <pc:spChg chg="add del">
          <ac:chgData name="Simon Hertel" userId="56b42810-b5d1-4687-b523-58c4ea4a01fb" providerId="ADAL" clId="{81C9FDE9-F53F-4080-8F34-4E2C7DF66530}" dt="2020-05-01T14:06:41.147" v="383" actId="26606"/>
          <ac:spMkLst>
            <pc:docMk/>
            <pc:sldMk cId="1211605935" sldId="260"/>
            <ac:spMk id="19" creationId="{923E8915-D2AA-4327-A45A-972C3CA9574B}"/>
          </ac:spMkLst>
        </pc:spChg>
        <pc:spChg chg="add del">
          <ac:chgData name="Simon Hertel" userId="56b42810-b5d1-4687-b523-58c4ea4a01fb" providerId="ADAL" clId="{81C9FDE9-F53F-4080-8F34-4E2C7DF66530}" dt="2020-05-01T14:06:11.130" v="370" actId="26606"/>
          <ac:spMkLst>
            <pc:docMk/>
            <pc:sldMk cId="1211605935" sldId="260"/>
            <ac:spMk id="20" creationId="{C99B912D-1E4B-42AF-A2BE-CFEFEC916EE7}"/>
          </ac:spMkLst>
        </pc:spChg>
        <pc:spChg chg="add del">
          <ac:chgData name="Simon Hertel" userId="56b42810-b5d1-4687-b523-58c4ea4a01fb" providerId="ADAL" clId="{81C9FDE9-F53F-4080-8F34-4E2C7DF66530}" dt="2020-05-01T14:06:41.147" v="383" actId="26606"/>
          <ac:spMkLst>
            <pc:docMk/>
            <pc:sldMk cId="1211605935" sldId="260"/>
            <ac:spMk id="21" creationId="{8302FC3C-9804-4950-B721-5FD704BA6065}"/>
          </ac:spMkLst>
        </pc:spChg>
        <pc:spChg chg="add del">
          <ac:chgData name="Simon Hertel" userId="56b42810-b5d1-4687-b523-58c4ea4a01fb" providerId="ADAL" clId="{81C9FDE9-F53F-4080-8F34-4E2C7DF66530}" dt="2020-05-01T14:06:11.971" v="372" actId="26606"/>
          <ac:spMkLst>
            <pc:docMk/>
            <pc:sldMk cId="1211605935" sldId="260"/>
            <ac:spMk id="22" creationId="{8302FC3C-9804-4950-B721-5FD704BA6065}"/>
          </ac:spMkLst>
        </pc:spChg>
        <pc:spChg chg="add del">
          <ac:chgData name="Simon Hertel" userId="56b42810-b5d1-4687-b523-58c4ea4a01fb" providerId="ADAL" clId="{81C9FDE9-F53F-4080-8F34-4E2C7DF66530}" dt="2020-05-01T14:06:11.971" v="372" actId="26606"/>
          <ac:spMkLst>
            <pc:docMk/>
            <pc:sldMk cId="1211605935" sldId="260"/>
            <ac:spMk id="25" creationId="{F3798573-F27B-47EB-8EA4-7EE34954C2D6}"/>
          </ac:spMkLst>
        </pc:spChg>
        <pc:spChg chg="add del">
          <ac:chgData name="Simon Hertel" userId="56b42810-b5d1-4687-b523-58c4ea4a01fb" providerId="ADAL" clId="{81C9FDE9-F53F-4080-8F34-4E2C7DF66530}" dt="2020-05-01T14:06:11.971" v="372" actId="26606"/>
          <ac:spMkLst>
            <pc:docMk/>
            <pc:sldMk cId="1211605935" sldId="260"/>
            <ac:spMk id="26" creationId="{ADE07D9E-46FB-4029-AAF4-94590D0E7ADE}"/>
          </ac:spMkLst>
        </pc:spChg>
        <pc:spChg chg="add del">
          <ac:chgData name="Simon Hertel" userId="56b42810-b5d1-4687-b523-58c4ea4a01fb" providerId="ADAL" clId="{81C9FDE9-F53F-4080-8F34-4E2C7DF66530}" dt="2020-05-01T14:06:13.914" v="374" actId="26606"/>
          <ac:spMkLst>
            <pc:docMk/>
            <pc:sldMk cId="1211605935" sldId="260"/>
            <ac:spMk id="28" creationId="{74CD14DB-BB81-479F-A1FC-1C75640E9F84}"/>
          </ac:spMkLst>
        </pc:spChg>
        <pc:spChg chg="add del">
          <ac:chgData name="Simon Hertel" userId="56b42810-b5d1-4687-b523-58c4ea4a01fb" providerId="ADAL" clId="{81C9FDE9-F53F-4080-8F34-4E2C7DF66530}" dt="2020-05-01T14:06:13.914" v="374" actId="26606"/>
          <ac:spMkLst>
            <pc:docMk/>
            <pc:sldMk cId="1211605935" sldId="260"/>
            <ac:spMk id="29" creationId="{C943A91B-7CA7-4592-A975-73B1BF8C4C74}"/>
          </ac:spMkLst>
        </pc:spChg>
        <pc:spChg chg="add del">
          <ac:chgData name="Simon Hertel" userId="56b42810-b5d1-4687-b523-58c4ea4a01fb" providerId="ADAL" clId="{81C9FDE9-F53F-4080-8F34-4E2C7DF66530}" dt="2020-05-01T14:06:13.914" v="374" actId="26606"/>
          <ac:spMkLst>
            <pc:docMk/>
            <pc:sldMk cId="1211605935" sldId="260"/>
            <ac:spMk id="30" creationId="{EC471314-E46A-414B-8D91-74880E84F187}"/>
          </ac:spMkLst>
        </pc:spChg>
        <pc:spChg chg="add del">
          <ac:chgData name="Simon Hertel" userId="56b42810-b5d1-4687-b523-58c4ea4a01fb" providerId="ADAL" clId="{81C9FDE9-F53F-4080-8F34-4E2C7DF66530}" dt="2020-05-01T14:06:13.914" v="374" actId="26606"/>
          <ac:spMkLst>
            <pc:docMk/>
            <pc:sldMk cId="1211605935" sldId="260"/>
            <ac:spMk id="31" creationId="{6A681326-1C9D-44A3-A627-3871BDAE4127}"/>
          </ac:spMkLst>
        </pc:spChg>
        <pc:spChg chg="add del">
          <ac:chgData name="Simon Hertel" userId="56b42810-b5d1-4687-b523-58c4ea4a01fb" providerId="ADAL" clId="{81C9FDE9-F53F-4080-8F34-4E2C7DF66530}" dt="2020-05-01T14:06:13.914" v="374" actId="26606"/>
          <ac:spMkLst>
            <pc:docMk/>
            <pc:sldMk cId="1211605935" sldId="260"/>
            <ac:spMk id="32" creationId="{ADE07D9E-46FB-4029-AAF4-94590D0E7ADE}"/>
          </ac:spMkLst>
        </pc:spChg>
        <pc:spChg chg="add del">
          <ac:chgData name="Simon Hertel" userId="56b42810-b5d1-4687-b523-58c4ea4a01fb" providerId="ADAL" clId="{81C9FDE9-F53F-4080-8F34-4E2C7DF66530}" dt="2020-05-01T14:06:17.286" v="376" actId="26606"/>
          <ac:spMkLst>
            <pc:docMk/>
            <pc:sldMk cId="1211605935" sldId="260"/>
            <ac:spMk id="34" creationId="{4E78424C-6FD0-41F8-9CAA-5DC19C42359F}"/>
          </ac:spMkLst>
        </pc:spChg>
        <pc:spChg chg="add del">
          <ac:chgData name="Simon Hertel" userId="56b42810-b5d1-4687-b523-58c4ea4a01fb" providerId="ADAL" clId="{81C9FDE9-F53F-4080-8F34-4E2C7DF66530}" dt="2020-05-01T14:06:17.286" v="376" actId="26606"/>
          <ac:spMkLst>
            <pc:docMk/>
            <pc:sldMk cId="1211605935" sldId="260"/>
            <ac:spMk id="35" creationId="{DD136760-57DC-4301-8BEA-B71AD2D13905}"/>
          </ac:spMkLst>
        </pc:spChg>
        <pc:spChg chg="add del">
          <ac:chgData name="Simon Hertel" userId="56b42810-b5d1-4687-b523-58c4ea4a01fb" providerId="ADAL" clId="{81C9FDE9-F53F-4080-8F34-4E2C7DF66530}" dt="2020-05-01T14:06:17.286" v="376" actId="26606"/>
          <ac:spMkLst>
            <pc:docMk/>
            <pc:sldMk cId="1211605935" sldId="260"/>
            <ac:spMk id="36" creationId="{BDC58DEA-1307-4F44-AD47-E613D8B76A89}"/>
          </ac:spMkLst>
        </pc:spChg>
        <pc:spChg chg="add del">
          <ac:chgData name="Simon Hertel" userId="56b42810-b5d1-4687-b523-58c4ea4a01fb" providerId="ADAL" clId="{81C9FDE9-F53F-4080-8F34-4E2C7DF66530}" dt="2020-05-01T14:06:17.286" v="376" actId="26606"/>
          <ac:spMkLst>
            <pc:docMk/>
            <pc:sldMk cId="1211605935" sldId="260"/>
            <ac:spMk id="37" creationId="{C99B912D-1E4B-42AF-A2BE-CFEFEC916EE7}"/>
          </ac:spMkLst>
        </pc:spChg>
        <pc:spChg chg="add del">
          <ac:chgData name="Simon Hertel" userId="56b42810-b5d1-4687-b523-58c4ea4a01fb" providerId="ADAL" clId="{81C9FDE9-F53F-4080-8F34-4E2C7DF66530}" dt="2020-05-01T14:06:41.147" v="383" actId="26606"/>
          <ac:spMkLst>
            <pc:docMk/>
            <pc:sldMk cId="1211605935" sldId="260"/>
            <ac:spMk id="39" creationId="{F3798573-F27B-47EB-8EA4-7EE34954C2D6}"/>
          </ac:spMkLst>
        </pc:spChg>
        <pc:spChg chg="add del">
          <ac:chgData name="Simon Hertel" userId="56b42810-b5d1-4687-b523-58c4ea4a01fb" providerId="ADAL" clId="{81C9FDE9-F53F-4080-8F34-4E2C7DF66530}" dt="2020-05-01T14:06:18.994" v="378" actId="26606"/>
          <ac:spMkLst>
            <pc:docMk/>
            <pc:sldMk cId="1211605935" sldId="260"/>
            <ac:spMk id="40" creationId="{4E78424C-6FD0-41F8-9CAA-5DC19C42359F}"/>
          </ac:spMkLst>
        </pc:spChg>
        <pc:spChg chg="add del">
          <ac:chgData name="Simon Hertel" userId="56b42810-b5d1-4687-b523-58c4ea4a01fb" providerId="ADAL" clId="{81C9FDE9-F53F-4080-8F34-4E2C7DF66530}" dt="2020-05-01T14:06:18.994" v="378" actId="26606"/>
          <ac:spMkLst>
            <pc:docMk/>
            <pc:sldMk cId="1211605935" sldId="260"/>
            <ac:spMk id="41" creationId="{DD136760-57DC-4301-8BEA-B71AD2D13905}"/>
          </ac:spMkLst>
        </pc:spChg>
        <pc:spChg chg="add del">
          <ac:chgData name="Simon Hertel" userId="56b42810-b5d1-4687-b523-58c4ea4a01fb" providerId="ADAL" clId="{81C9FDE9-F53F-4080-8F34-4E2C7DF66530}" dt="2020-05-01T14:06:18.994" v="378" actId="26606"/>
          <ac:spMkLst>
            <pc:docMk/>
            <pc:sldMk cId="1211605935" sldId="260"/>
            <ac:spMk id="42" creationId="{BDC58DEA-1307-4F44-AD47-E613D8B76A89}"/>
          </ac:spMkLst>
        </pc:spChg>
        <pc:spChg chg="add del">
          <ac:chgData name="Simon Hertel" userId="56b42810-b5d1-4687-b523-58c4ea4a01fb" providerId="ADAL" clId="{81C9FDE9-F53F-4080-8F34-4E2C7DF66530}" dt="2020-05-01T14:06:18.994" v="378" actId="26606"/>
          <ac:spMkLst>
            <pc:docMk/>
            <pc:sldMk cId="1211605935" sldId="260"/>
            <ac:spMk id="43" creationId="{C99B912D-1E4B-42AF-A2BE-CFEFEC916EE7}"/>
          </ac:spMkLst>
        </pc:spChg>
        <pc:spChg chg="add del">
          <ac:chgData name="Simon Hertel" userId="56b42810-b5d1-4687-b523-58c4ea4a01fb" providerId="ADAL" clId="{81C9FDE9-F53F-4080-8F34-4E2C7DF66530}" dt="2020-05-01T14:06:42.113" v="385" actId="26606"/>
          <ac:spMkLst>
            <pc:docMk/>
            <pc:sldMk cId="1211605935" sldId="260"/>
            <ac:spMk id="45" creationId="{74CD14DB-BB81-479F-A1FC-1C75640E9F84}"/>
          </ac:spMkLst>
        </pc:spChg>
        <pc:spChg chg="add del">
          <ac:chgData name="Simon Hertel" userId="56b42810-b5d1-4687-b523-58c4ea4a01fb" providerId="ADAL" clId="{81C9FDE9-F53F-4080-8F34-4E2C7DF66530}" dt="2020-05-01T14:06:42.113" v="385" actId="26606"/>
          <ac:spMkLst>
            <pc:docMk/>
            <pc:sldMk cId="1211605935" sldId="260"/>
            <ac:spMk id="46" creationId="{C943A91B-7CA7-4592-A975-73B1BF8C4C74}"/>
          </ac:spMkLst>
        </pc:spChg>
        <pc:spChg chg="add del">
          <ac:chgData name="Simon Hertel" userId="56b42810-b5d1-4687-b523-58c4ea4a01fb" providerId="ADAL" clId="{81C9FDE9-F53F-4080-8F34-4E2C7DF66530}" dt="2020-05-01T14:06:42.113" v="385" actId="26606"/>
          <ac:spMkLst>
            <pc:docMk/>
            <pc:sldMk cId="1211605935" sldId="260"/>
            <ac:spMk id="47" creationId="{EC471314-E46A-414B-8D91-74880E84F187}"/>
          </ac:spMkLst>
        </pc:spChg>
        <pc:spChg chg="add del">
          <ac:chgData name="Simon Hertel" userId="56b42810-b5d1-4687-b523-58c4ea4a01fb" providerId="ADAL" clId="{81C9FDE9-F53F-4080-8F34-4E2C7DF66530}" dt="2020-05-01T14:06:42.113" v="385" actId="26606"/>
          <ac:spMkLst>
            <pc:docMk/>
            <pc:sldMk cId="1211605935" sldId="260"/>
            <ac:spMk id="48" creationId="{6A681326-1C9D-44A3-A627-3871BDAE4127}"/>
          </ac:spMkLst>
        </pc:spChg>
        <pc:spChg chg="add del">
          <ac:chgData name="Simon Hertel" userId="56b42810-b5d1-4687-b523-58c4ea4a01fb" providerId="ADAL" clId="{81C9FDE9-F53F-4080-8F34-4E2C7DF66530}" dt="2020-05-01T14:06:44.174" v="387" actId="26606"/>
          <ac:spMkLst>
            <pc:docMk/>
            <pc:sldMk cId="1211605935" sldId="260"/>
            <ac:spMk id="50" creationId="{052BEFF1-896C-45B1-B02C-96A6A1BC389A}"/>
          </ac:spMkLst>
        </pc:spChg>
        <pc:spChg chg="add del">
          <ac:chgData name="Simon Hertel" userId="56b42810-b5d1-4687-b523-58c4ea4a01fb" providerId="ADAL" clId="{81C9FDE9-F53F-4080-8F34-4E2C7DF66530}" dt="2020-05-01T14:06:44.174" v="387" actId="26606"/>
          <ac:spMkLst>
            <pc:docMk/>
            <pc:sldMk cId="1211605935" sldId="260"/>
            <ac:spMk id="51" creationId="{BB237A14-61B1-4C00-A670-5D8D68A8668E}"/>
          </ac:spMkLst>
        </pc:spChg>
        <pc:spChg chg="add del">
          <ac:chgData name="Simon Hertel" userId="56b42810-b5d1-4687-b523-58c4ea4a01fb" providerId="ADAL" clId="{81C9FDE9-F53F-4080-8F34-4E2C7DF66530}" dt="2020-05-01T14:06:44.174" v="387" actId="26606"/>
          <ac:spMkLst>
            <pc:docMk/>
            <pc:sldMk cId="1211605935" sldId="260"/>
            <ac:spMk id="52" creationId="{8598F259-6F54-47A3-8D13-1603D786A328}"/>
          </ac:spMkLst>
        </pc:spChg>
        <pc:spChg chg="add del">
          <ac:chgData name="Simon Hertel" userId="56b42810-b5d1-4687-b523-58c4ea4a01fb" providerId="ADAL" clId="{81C9FDE9-F53F-4080-8F34-4E2C7DF66530}" dt="2020-05-01T14:06:44.174" v="387" actId="26606"/>
          <ac:spMkLst>
            <pc:docMk/>
            <pc:sldMk cId="1211605935" sldId="260"/>
            <ac:spMk id="53" creationId="{0BA768A8-4FED-4ED8-9E46-6BE72188ECD2}"/>
          </ac:spMkLst>
        </pc:spChg>
        <pc:spChg chg="add del">
          <ac:chgData name="Simon Hertel" userId="56b42810-b5d1-4687-b523-58c4ea4a01fb" providerId="ADAL" clId="{81C9FDE9-F53F-4080-8F34-4E2C7DF66530}" dt="2020-05-01T14:06:49.255" v="389" actId="26606"/>
          <ac:spMkLst>
            <pc:docMk/>
            <pc:sldMk cId="1211605935" sldId="260"/>
            <ac:spMk id="55" creationId="{74CD14DB-BB81-479F-A1FC-1C75640E9F84}"/>
          </ac:spMkLst>
        </pc:spChg>
        <pc:spChg chg="add del">
          <ac:chgData name="Simon Hertel" userId="56b42810-b5d1-4687-b523-58c4ea4a01fb" providerId="ADAL" clId="{81C9FDE9-F53F-4080-8F34-4E2C7DF66530}" dt="2020-05-01T14:06:49.255" v="389" actId="26606"/>
          <ac:spMkLst>
            <pc:docMk/>
            <pc:sldMk cId="1211605935" sldId="260"/>
            <ac:spMk id="56" creationId="{C943A91B-7CA7-4592-A975-73B1BF8C4C74}"/>
          </ac:spMkLst>
        </pc:spChg>
        <pc:spChg chg="add del">
          <ac:chgData name="Simon Hertel" userId="56b42810-b5d1-4687-b523-58c4ea4a01fb" providerId="ADAL" clId="{81C9FDE9-F53F-4080-8F34-4E2C7DF66530}" dt="2020-05-01T14:06:49.255" v="389" actId="26606"/>
          <ac:spMkLst>
            <pc:docMk/>
            <pc:sldMk cId="1211605935" sldId="260"/>
            <ac:spMk id="57" creationId="{EC471314-E46A-414B-8D91-74880E84F187}"/>
          </ac:spMkLst>
        </pc:spChg>
        <pc:spChg chg="add del">
          <ac:chgData name="Simon Hertel" userId="56b42810-b5d1-4687-b523-58c4ea4a01fb" providerId="ADAL" clId="{81C9FDE9-F53F-4080-8F34-4E2C7DF66530}" dt="2020-05-01T14:06:49.255" v="389" actId="26606"/>
          <ac:spMkLst>
            <pc:docMk/>
            <pc:sldMk cId="1211605935" sldId="260"/>
            <ac:spMk id="58" creationId="{6A681326-1C9D-44A3-A627-3871BDAE4127}"/>
          </ac:spMkLst>
        </pc:spChg>
        <pc:spChg chg="add del">
          <ac:chgData name="Simon Hertel" userId="56b42810-b5d1-4687-b523-58c4ea4a01fb" providerId="ADAL" clId="{81C9FDE9-F53F-4080-8F34-4E2C7DF66530}" dt="2020-05-01T14:06:50.103" v="391" actId="26606"/>
          <ac:spMkLst>
            <pc:docMk/>
            <pc:sldMk cId="1211605935" sldId="260"/>
            <ac:spMk id="60" creationId="{923E8915-D2AA-4327-A45A-972C3CA9574B}"/>
          </ac:spMkLst>
        </pc:spChg>
        <pc:spChg chg="add del">
          <ac:chgData name="Simon Hertel" userId="56b42810-b5d1-4687-b523-58c4ea4a01fb" providerId="ADAL" clId="{81C9FDE9-F53F-4080-8F34-4E2C7DF66530}" dt="2020-05-01T14:06:50.103" v="391" actId="26606"/>
          <ac:spMkLst>
            <pc:docMk/>
            <pc:sldMk cId="1211605935" sldId="260"/>
            <ac:spMk id="61" creationId="{8302FC3C-9804-4950-B721-5FD704BA6065}"/>
          </ac:spMkLst>
        </pc:spChg>
        <pc:spChg chg="add del">
          <ac:chgData name="Simon Hertel" userId="56b42810-b5d1-4687-b523-58c4ea4a01fb" providerId="ADAL" clId="{81C9FDE9-F53F-4080-8F34-4E2C7DF66530}" dt="2020-05-01T14:06:50.103" v="391" actId="26606"/>
          <ac:spMkLst>
            <pc:docMk/>
            <pc:sldMk cId="1211605935" sldId="260"/>
            <ac:spMk id="64" creationId="{F3798573-F27B-47EB-8EA4-7EE34954C2D6}"/>
          </ac:spMkLst>
        </pc:spChg>
        <pc:graphicFrameChg chg="add del">
          <ac:chgData name="Simon Hertel" userId="56b42810-b5d1-4687-b523-58c4ea4a01fb" providerId="ADAL" clId="{81C9FDE9-F53F-4080-8F34-4E2C7DF66530}" dt="2020-05-01T14:06:11.130" v="370" actId="26606"/>
          <ac:graphicFrameMkLst>
            <pc:docMk/>
            <pc:sldMk cId="1211605935" sldId="260"/>
            <ac:graphicFrameMk id="9" creationId="{781384B3-925B-404D-B3B4-27E5FF6A6ADA}"/>
          </ac:graphicFrameMkLst>
        </pc:graphicFrameChg>
        <pc:graphicFrameChg chg="add del">
          <ac:chgData name="Simon Hertel" userId="56b42810-b5d1-4687-b523-58c4ea4a01fb" providerId="ADAL" clId="{81C9FDE9-F53F-4080-8F34-4E2C7DF66530}" dt="2020-05-01T14:06:23.924" v="380" actId="26606"/>
          <ac:graphicFrameMkLst>
            <pc:docMk/>
            <pc:sldMk cId="1211605935" sldId="260"/>
            <ac:graphicFrameMk id="17" creationId="{CFFC15CF-9B82-4F68-AD9E-AF3A034A1AD3}"/>
          </ac:graphicFrameMkLst>
        </pc:graphicFrameChg>
        <pc:graphicFrameChg chg="add del">
          <ac:chgData name="Simon Hertel" userId="56b42810-b5d1-4687-b523-58c4ea4a01fb" providerId="ADAL" clId="{81C9FDE9-F53F-4080-8F34-4E2C7DF66530}" dt="2020-05-01T14:06:17.286" v="376" actId="26606"/>
          <ac:graphicFrameMkLst>
            <pc:docMk/>
            <pc:sldMk cId="1211605935" sldId="260"/>
            <ac:graphicFrameMk id="38" creationId="{CAB9E441-29B5-4F0D-A835-50BA9C0719B0}"/>
          </ac:graphicFrameMkLst>
        </pc:graphicFrameChg>
        <pc:graphicFrameChg chg="add del">
          <ac:chgData name="Simon Hertel" userId="56b42810-b5d1-4687-b523-58c4ea4a01fb" providerId="ADAL" clId="{81C9FDE9-F53F-4080-8F34-4E2C7DF66530}" dt="2020-05-01T14:06:18.994" v="378" actId="26606"/>
          <ac:graphicFrameMkLst>
            <pc:docMk/>
            <pc:sldMk cId="1211605935" sldId="260"/>
            <ac:graphicFrameMk id="44" creationId="{781384B3-925B-404D-B3B4-27E5FF6A6ADA}"/>
          </ac:graphicFrameMkLst>
        </pc:graphicFrameChg>
        <pc:picChg chg="add del">
          <ac:chgData name="Simon Hertel" userId="56b42810-b5d1-4687-b523-58c4ea4a01fb" providerId="ADAL" clId="{81C9FDE9-F53F-4080-8F34-4E2C7DF66530}" dt="2020-05-01T14:06:11.971" v="372" actId="26606"/>
          <ac:picMkLst>
            <pc:docMk/>
            <pc:sldMk cId="1211605935" sldId="260"/>
            <ac:picMk id="24" creationId="{3BC6EBB2-9BDC-4075-BA6B-43A9FBF9C86C}"/>
          </ac:picMkLst>
        </pc:picChg>
        <pc:picChg chg="add del">
          <ac:chgData name="Simon Hertel" userId="56b42810-b5d1-4687-b523-58c4ea4a01fb" providerId="ADAL" clId="{81C9FDE9-F53F-4080-8F34-4E2C7DF66530}" dt="2020-05-01T14:06:41.147" v="383" actId="26606"/>
          <ac:picMkLst>
            <pc:docMk/>
            <pc:sldMk cId="1211605935" sldId="260"/>
            <ac:picMk id="33" creationId="{3BC6EBB2-9BDC-4075-BA6B-43A9FBF9C86C}"/>
          </ac:picMkLst>
        </pc:picChg>
        <pc:picChg chg="add del">
          <ac:chgData name="Simon Hertel" userId="56b42810-b5d1-4687-b523-58c4ea4a01fb" providerId="ADAL" clId="{81C9FDE9-F53F-4080-8F34-4E2C7DF66530}" dt="2020-05-01T14:06:50.103" v="391" actId="26606"/>
          <ac:picMkLst>
            <pc:docMk/>
            <pc:sldMk cId="1211605935" sldId="260"/>
            <ac:picMk id="63" creationId="{3BC6EBB2-9BDC-4075-BA6B-43A9FBF9C86C}"/>
          </ac:picMkLst>
        </pc:picChg>
        <pc:cxnChg chg="add del">
          <ac:chgData name="Simon Hertel" userId="56b42810-b5d1-4687-b523-58c4ea4a01fb" providerId="ADAL" clId="{81C9FDE9-F53F-4080-8F34-4E2C7DF66530}" dt="2020-05-01T14:06:11.971" v="372" actId="26606"/>
          <ac:cxnSpMkLst>
            <pc:docMk/>
            <pc:sldMk cId="1211605935" sldId="260"/>
            <ac:cxnSpMk id="23" creationId="{6B9695BD-ECF6-49CA-8877-8C493193C65D}"/>
          </ac:cxnSpMkLst>
        </pc:cxnChg>
        <pc:cxnChg chg="add del">
          <ac:chgData name="Simon Hertel" userId="56b42810-b5d1-4687-b523-58c4ea4a01fb" providerId="ADAL" clId="{81C9FDE9-F53F-4080-8F34-4E2C7DF66530}" dt="2020-05-01T14:06:41.147" v="383" actId="26606"/>
          <ac:cxnSpMkLst>
            <pc:docMk/>
            <pc:sldMk cId="1211605935" sldId="260"/>
            <ac:cxnSpMk id="27" creationId="{6B9695BD-ECF6-49CA-8877-8C493193C65D}"/>
          </ac:cxnSpMkLst>
        </pc:cxnChg>
        <pc:cxnChg chg="add del">
          <ac:chgData name="Simon Hertel" userId="56b42810-b5d1-4687-b523-58c4ea4a01fb" providerId="ADAL" clId="{81C9FDE9-F53F-4080-8F34-4E2C7DF66530}" dt="2020-05-01T14:06:50.103" v="391" actId="26606"/>
          <ac:cxnSpMkLst>
            <pc:docMk/>
            <pc:sldMk cId="1211605935" sldId="260"/>
            <ac:cxnSpMk id="62" creationId="{6B9695BD-ECF6-49CA-8877-8C493193C65D}"/>
          </ac:cxnSpMkLst>
        </pc:cxnChg>
      </pc:sldChg>
      <pc:sldChg chg="addSp delSp modSp new">
        <pc:chgData name="Simon Hertel" userId="56b42810-b5d1-4687-b523-58c4ea4a01fb" providerId="ADAL" clId="{81C9FDE9-F53F-4080-8F34-4E2C7DF66530}" dt="2020-05-01T13:54:37.015" v="75" actId="1076"/>
        <pc:sldMkLst>
          <pc:docMk/>
          <pc:sldMk cId="2720398276" sldId="261"/>
        </pc:sldMkLst>
        <pc:spChg chg="mod">
          <ac:chgData name="Simon Hertel" userId="56b42810-b5d1-4687-b523-58c4ea4a01fb" providerId="ADAL" clId="{81C9FDE9-F53F-4080-8F34-4E2C7DF66530}" dt="2020-05-01T13:42:15.598" v="32" actId="20577"/>
          <ac:spMkLst>
            <pc:docMk/>
            <pc:sldMk cId="2720398276" sldId="261"/>
            <ac:spMk id="2" creationId="{91B00F45-DDC2-4EB3-8BD0-67C93678ABA5}"/>
          </ac:spMkLst>
        </pc:spChg>
        <pc:spChg chg="del">
          <ac:chgData name="Simon Hertel" userId="56b42810-b5d1-4687-b523-58c4ea4a01fb" providerId="ADAL" clId="{81C9FDE9-F53F-4080-8F34-4E2C7DF66530}" dt="2020-05-01T13:41:52.708" v="1" actId="478"/>
          <ac:spMkLst>
            <pc:docMk/>
            <pc:sldMk cId="2720398276" sldId="261"/>
            <ac:spMk id="3" creationId="{6E00A90D-E441-45AE-93F1-75642DE681E6}"/>
          </ac:spMkLst>
        </pc:spChg>
        <pc:graphicFrameChg chg="add del mod">
          <ac:chgData name="Simon Hertel" userId="56b42810-b5d1-4687-b523-58c4ea4a01fb" providerId="ADAL" clId="{81C9FDE9-F53F-4080-8F34-4E2C7DF66530}" dt="2020-05-01T13:48:14.205" v="48" actId="478"/>
          <ac:graphicFrameMkLst>
            <pc:docMk/>
            <pc:sldMk cId="2720398276" sldId="261"/>
            <ac:graphicFrameMk id="4" creationId="{A016787E-9ADB-4063-A851-3F44E7F1E657}"/>
          </ac:graphicFrameMkLst>
        </pc:graphicFrameChg>
        <pc:graphicFrameChg chg="add del mod">
          <ac:chgData name="Simon Hertel" userId="56b42810-b5d1-4687-b523-58c4ea4a01fb" providerId="ADAL" clId="{81C9FDE9-F53F-4080-8F34-4E2C7DF66530}" dt="2020-05-01T13:46:02.850" v="38" actId="478"/>
          <ac:graphicFrameMkLst>
            <pc:docMk/>
            <pc:sldMk cId="2720398276" sldId="261"/>
            <ac:graphicFrameMk id="5" creationId="{E46A970B-F15E-4A3B-A2C3-6C6B3A816EBA}"/>
          </ac:graphicFrameMkLst>
        </pc:graphicFrameChg>
        <pc:graphicFrameChg chg="add mod">
          <ac:chgData name="Simon Hertel" userId="56b42810-b5d1-4687-b523-58c4ea4a01fb" providerId="ADAL" clId="{81C9FDE9-F53F-4080-8F34-4E2C7DF66530}" dt="2020-05-01T13:48:47.327" v="54" actId="1076"/>
          <ac:graphicFrameMkLst>
            <pc:docMk/>
            <pc:sldMk cId="2720398276" sldId="261"/>
            <ac:graphicFrameMk id="6" creationId="{D2204AC6-C1A7-4EE0-B526-B1BF4AF53D8B}"/>
          </ac:graphicFrameMkLst>
        </pc:graphicFrameChg>
        <pc:graphicFrameChg chg="add del mod">
          <ac:chgData name="Simon Hertel" userId="56b42810-b5d1-4687-b523-58c4ea4a01fb" providerId="ADAL" clId="{81C9FDE9-F53F-4080-8F34-4E2C7DF66530}" dt="2020-05-01T13:49:22.335" v="57" actId="478"/>
          <ac:graphicFrameMkLst>
            <pc:docMk/>
            <pc:sldMk cId="2720398276" sldId="261"/>
            <ac:graphicFrameMk id="7" creationId="{CA119FF5-2025-4792-8445-968D8A7CCF0C}"/>
          </ac:graphicFrameMkLst>
        </pc:graphicFrameChg>
        <pc:picChg chg="add del mod">
          <ac:chgData name="Simon Hertel" userId="56b42810-b5d1-4687-b523-58c4ea4a01fb" providerId="ADAL" clId="{81C9FDE9-F53F-4080-8F34-4E2C7DF66530}" dt="2020-05-01T13:52:11.343" v="66" actId="478"/>
          <ac:picMkLst>
            <pc:docMk/>
            <pc:sldMk cId="2720398276" sldId="261"/>
            <ac:picMk id="9" creationId="{826AFD96-B080-47AF-BA25-6FA166E2F7F8}"/>
          </ac:picMkLst>
        </pc:picChg>
        <pc:picChg chg="add del mod">
          <ac:chgData name="Simon Hertel" userId="56b42810-b5d1-4687-b523-58c4ea4a01fb" providerId="ADAL" clId="{81C9FDE9-F53F-4080-8F34-4E2C7DF66530}" dt="2020-05-01T13:54:31.654" v="72" actId="478"/>
          <ac:picMkLst>
            <pc:docMk/>
            <pc:sldMk cId="2720398276" sldId="261"/>
            <ac:picMk id="10" creationId="{C2554B26-3892-419D-9309-99C89060DF85}"/>
          </ac:picMkLst>
        </pc:picChg>
        <pc:picChg chg="add mod">
          <ac:chgData name="Simon Hertel" userId="56b42810-b5d1-4687-b523-58c4ea4a01fb" providerId="ADAL" clId="{81C9FDE9-F53F-4080-8F34-4E2C7DF66530}" dt="2020-05-01T13:54:37.015" v="75" actId="1076"/>
          <ac:picMkLst>
            <pc:docMk/>
            <pc:sldMk cId="2720398276" sldId="261"/>
            <ac:picMk id="11" creationId="{D0414C07-6EE9-491F-BC9D-BB1355B9E3BD}"/>
          </ac:picMkLst>
        </pc:picChg>
      </pc:sldChg>
      <pc:sldChg chg="addSp delSp modSp new">
        <pc:chgData name="Simon Hertel" userId="56b42810-b5d1-4687-b523-58c4ea4a01fb" providerId="ADAL" clId="{81C9FDE9-F53F-4080-8F34-4E2C7DF66530}" dt="2020-05-01T13:57:17.050" v="139" actId="1076"/>
        <pc:sldMkLst>
          <pc:docMk/>
          <pc:sldMk cId="3470140638" sldId="262"/>
        </pc:sldMkLst>
        <pc:spChg chg="del">
          <ac:chgData name="Simon Hertel" userId="56b42810-b5d1-4687-b523-58c4ea4a01fb" providerId="ADAL" clId="{81C9FDE9-F53F-4080-8F34-4E2C7DF66530}" dt="2020-05-01T13:54:57.671" v="78" actId="478"/>
          <ac:spMkLst>
            <pc:docMk/>
            <pc:sldMk cId="3470140638" sldId="262"/>
            <ac:spMk id="2" creationId="{17D813CC-4B68-4974-B9B7-2AA56FF01A37}"/>
          </ac:spMkLst>
        </pc:spChg>
        <pc:spChg chg="del">
          <ac:chgData name="Simon Hertel" userId="56b42810-b5d1-4687-b523-58c4ea4a01fb" providerId="ADAL" clId="{81C9FDE9-F53F-4080-8F34-4E2C7DF66530}" dt="2020-05-01T13:55:02.997" v="81" actId="478"/>
          <ac:spMkLst>
            <pc:docMk/>
            <pc:sldMk cId="3470140638" sldId="262"/>
            <ac:spMk id="3" creationId="{4B39F33A-3CD7-4AEC-A047-DB76909D6157}"/>
          </ac:spMkLst>
        </pc:spChg>
        <pc:spChg chg="add del mod">
          <ac:chgData name="Simon Hertel" userId="56b42810-b5d1-4687-b523-58c4ea4a01fb" providerId="ADAL" clId="{81C9FDE9-F53F-4080-8F34-4E2C7DF66530}" dt="2020-05-01T13:56:07.178" v="104" actId="20577"/>
          <ac:spMkLst>
            <pc:docMk/>
            <pc:sldMk cId="3470140638" sldId="262"/>
            <ac:spMk id="4" creationId="{AF0FA7BB-68E3-41A9-94C6-4A456C38CDC3}"/>
          </ac:spMkLst>
        </pc:spChg>
        <pc:spChg chg="add mod">
          <ac:chgData name="Simon Hertel" userId="56b42810-b5d1-4687-b523-58c4ea4a01fb" providerId="ADAL" clId="{81C9FDE9-F53F-4080-8F34-4E2C7DF66530}" dt="2020-05-01T13:56:50.275" v="117" actId="1076"/>
          <ac:spMkLst>
            <pc:docMk/>
            <pc:sldMk cId="3470140638" sldId="262"/>
            <ac:spMk id="7" creationId="{F3CD67C4-2D72-43AD-B447-5C2CC4100D29}"/>
          </ac:spMkLst>
        </pc:spChg>
        <pc:spChg chg="add mod">
          <ac:chgData name="Simon Hertel" userId="56b42810-b5d1-4687-b523-58c4ea4a01fb" providerId="ADAL" clId="{81C9FDE9-F53F-4080-8F34-4E2C7DF66530}" dt="2020-05-01T13:57:13.529" v="138" actId="20577"/>
          <ac:spMkLst>
            <pc:docMk/>
            <pc:sldMk cId="3470140638" sldId="262"/>
            <ac:spMk id="10" creationId="{F42E5BE8-D911-4634-8991-CA2920B2096F}"/>
          </ac:spMkLst>
        </pc:spChg>
        <pc:picChg chg="add mod">
          <ac:chgData name="Simon Hertel" userId="56b42810-b5d1-4687-b523-58c4ea4a01fb" providerId="ADAL" clId="{81C9FDE9-F53F-4080-8F34-4E2C7DF66530}" dt="2020-05-01T13:56:32.878" v="111" actId="1076"/>
          <ac:picMkLst>
            <pc:docMk/>
            <pc:sldMk cId="3470140638" sldId="262"/>
            <ac:picMk id="6" creationId="{9EC0C925-5016-4B69-B6F3-C126C90B31A5}"/>
          </ac:picMkLst>
        </pc:picChg>
        <pc:picChg chg="add mod">
          <ac:chgData name="Simon Hertel" userId="56b42810-b5d1-4687-b523-58c4ea4a01fb" providerId="ADAL" clId="{81C9FDE9-F53F-4080-8F34-4E2C7DF66530}" dt="2020-05-01T13:57:17.050" v="139" actId="1076"/>
          <ac:picMkLst>
            <pc:docMk/>
            <pc:sldMk cId="3470140638" sldId="262"/>
            <ac:picMk id="9" creationId="{D5988E4D-BBC9-4440-BB40-28B78AA5C462}"/>
          </ac:picMkLst>
        </pc:picChg>
      </pc:sldChg>
      <pc:sldChg chg="addSp delSp modSp new del">
        <pc:chgData name="Simon Hertel" userId="56b42810-b5d1-4687-b523-58c4ea4a01fb" providerId="ADAL" clId="{81C9FDE9-F53F-4080-8F34-4E2C7DF66530}" dt="2020-05-01T13:53:24.296" v="71" actId="47"/>
        <pc:sldMkLst>
          <pc:docMk/>
          <pc:sldMk cId="3950309154" sldId="262"/>
        </pc:sldMkLst>
        <pc:spChg chg="del">
          <ac:chgData name="Simon Hertel" userId="56b42810-b5d1-4687-b523-58c4ea4a01fb" providerId="ADAL" clId="{81C9FDE9-F53F-4080-8F34-4E2C7DF66530}" dt="2020-05-01T13:50:18.087" v="59"/>
          <ac:spMkLst>
            <pc:docMk/>
            <pc:sldMk cId="3950309154" sldId="262"/>
            <ac:spMk id="3" creationId="{438C4307-1436-4EEB-AA7E-F6C74802374F}"/>
          </ac:spMkLst>
        </pc:spChg>
        <pc:spChg chg="add mod">
          <ac:chgData name="Simon Hertel" userId="56b42810-b5d1-4687-b523-58c4ea4a01fb" providerId="ADAL" clId="{81C9FDE9-F53F-4080-8F34-4E2C7DF66530}" dt="2020-05-01T13:50:23.207" v="60" actId="478"/>
          <ac:spMkLst>
            <pc:docMk/>
            <pc:sldMk cId="3950309154" sldId="262"/>
            <ac:spMk id="6" creationId="{F80CF37E-0DB9-4859-ACA9-9114B322088A}"/>
          </ac:spMkLst>
        </pc:spChg>
        <pc:graphicFrameChg chg="add del mod">
          <ac:chgData name="Simon Hertel" userId="56b42810-b5d1-4687-b523-58c4ea4a01fb" providerId="ADAL" clId="{81C9FDE9-F53F-4080-8F34-4E2C7DF66530}" dt="2020-05-01T13:50:23.207" v="60" actId="478"/>
          <ac:graphicFrameMkLst>
            <pc:docMk/>
            <pc:sldMk cId="3950309154" sldId="262"/>
            <ac:graphicFrameMk id="4" creationId="{6E51380F-21F1-405F-B7A1-EFCA872D7945}"/>
          </ac:graphicFrameMkLst>
        </pc:graphicFrameChg>
      </pc:sldChg>
      <pc:sldChg chg="addSp delSp modSp new">
        <pc:chgData name="Simon Hertel" userId="56b42810-b5d1-4687-b523-58c4ea4a01fb" providerId="ADAL" clId="{81C9FDE9-F53F-4080-8F34-4E2C7DF66530}" dt="2020-05-01T13:58:53.177" v="202" actId="20577"/>
        <pc:sldMkLst>
          <pc:docMk/>
          <pc:sldMk cId="3536883068" sldId="263"/>
        </pc:sldMkLst>
        <pc:spChg chg="del">
          <ac:chgData name="Simon Hertel" userId="56b42810-b5d1-4687-b523-58c4ea4a01fb" providerId="ADAL" clId="{81C9FDE9-F53F-4080-8F34-4E2C7DF66530}" dt="2020-05-01T13:57:24.463" v="141" actId="478"/>
          <ac:spMkLst>
            <pc:docMk/>
            <pc:sldMk cId="3536883068" sldId="263"/>
            <ac:spMk id="2" creationId="{530FA73C-3D39-4A08-8F14-759135690AB7}"/>
          </ac:spMkLst>
        </pc:spChg>
        <pc:spChg chg="del">
          <ac:chgData name="Simon Hertel" userId="56b42810-b5d1-4687-b523-58c4ea4a01fb" providerId="ADAL" clId="{81C9FDE9-F53F-4080-8F34-4E2C7DF66530}" dt="2020-05-01T13:57:25.653" v="142" actId="478"/>
          <ac:spMkLst>
            <pc:docMk/>
            <pc:sldMk cId="3536883068" sldId="263"/>
            <ac:spMk id="3" creationId="{CC56EAE8-D607-4765-B9C1-EA089A6F1978}"/>
          </ac:spMkLst>
        </pc:spChg>
        <pc:spChg chg="add mod">
          <ac:chgData name="Simon Hertel" userId="56b42810-b5d1-4687-b523-58c4ea4a01fb" providerId="ADAL" clId="{81C9FDE9-F53F-4080-8F34-4E2C7DF66530}" dt="2020-05-01T13:58:09.653" v="174" actId="14100"/>
          <ac:spMkLst>
            <pc:docMk/>
            <pc:sldMk cId="3536883068" sldId="263"/>
            <ac:spMk id="6" creationId="{FB27DDB1-0BE8-47ED-80A8-3E42D7D14077}"/>
          </ac:spMkLst>
        </pc:spChg>
        <pc:spChg chg="add mod">
          <ac:chgData name="Simon Hertel" userId="56b42810-b5d1-4687-b523-58c4ea4a01fb" providerId="ADAL" clId="{81C9FDE9-F53F-4080-8F34-4E2C7DF66530}" dt="2020-05-01T13:58:53.177" v="202" actId="20577"/>
          <ac:spMkLst>
            <pc:docMk/>
            <pc:sldMk cId="3536883068" sldId="263"/>
            <ac:spMk id="9" creationId="{B9482547-80D6-4851-B825-0285116C88AF}"/>
          </ac:spMkLst>
        </pc:spChg>
        <pc:picChg chg="add mod">
          <ac:chgData name="Simon Hertel" userId="56b42810-b5d1-4687-b523-58c4ea4a01fb" providerId="ADAL" clId="{81C9FDE9-F53F-4080-8F34-4E2C7DF66530}" dt="2020-05-01T13:57:44.162" v="149" actId="1076"/>
          <ac:picMkLst>
            <pc:docMk/>
            <pc:sldMk cId="3536883068" sldId="263"/>
            <ac:picMk id="5" creationId="{C07A4FD7-D561-41C7-9796-681A1ED769A8}"/>
          </ac:picMkLst>
        </pc:picChg>
        <pc:picChg chg="add mod">
          <ac:chgData name="Simon Hertel" userId="56b42810-b5d1-4687-b523-58c4ea4a01fb" providerId="ADAL" clId="{81C9FDE9-F53F-4080-8F34-4E2C7DF66530}" dt="2020-05-01T13:58:17.907" v="179" actId="1076"/>
          <ac:picMkLst>
            <pc:docMk/>
            <pc:sldMk cId="3536883068" sldId="263"/>
            <ac:picMk id="8" creationId="{2A7B5829-0EA7-4D5B-AFA5-1251759E1843}"/>
          </ac:picMkLst>
        </pc:picChg>
      </pc:sldChg>
      <pc:sldChg chg="addSp delSp modSp new">
        <pc:chgData name="Simon Hertel" userId="56b42810-b5d1-4687-b523-58c4ea4a01fb" providerId="ADAL" clId="{81C9FDE9-F53F-4080-8F34-4E2C7DF66530}" dt="2020-05-01T14:00:21.569" v="249" actId="571"/>
        <pc:sldMkLst>
          <pc:docMk/>
          <pc:sldMk cId="129766835" sldId="264"/>
        </pc:sldMkLst>
        <pc:spChg chg="del">
          <ac:chgData name="Simon Hertel" userId="56b42810-b5d1-4687-b523-58c4ea4a01fb" providerId="ADAL" clId="{81C9FDE9-F53F-4080-8F34-4E2C7DF66530}" dt="2020-05-01T13:59:00.391" v="204" actId="478"/>
          <ac:spMkLst>
            <pc:docMk/>
            <pc:sldMk cId="129766835" sldId="264"/>
            <ac:spMk id="2" creationId="{26D29FEF-C7A2-49A4-8669-14D296B7941E}"/>
          </ac:spMkLst>
        </pc:spChg>
        <pc:spChg chg="del">
          <ac:chgData name="Simon Hertel" userId="56b42810-b5d1-4687-b523-58c4ea4a01fb" providerId="ADAL" clId="{81C9FDE9-F53F-4080-8F34-4E2C7DF66530}" dt="2020-05-01T13:59:01.566" v="205" actId="478"/>
          <ac:spMkLst>
            <pc:docMk/>
            <pc:sldMk cId="129766835" sldId="264"/>
            <ac:spMk id="3" creationId="{BAB2BE4E-1C90-4A4E-B931-27D721C061D0}"/>
          </ac:spMkLst>
        </pc:spChg>
        <pc:spChg chg="add mod">
          <ac:chgData name="Simon Hertel" userId="56b42810-b5d1-4687-b523-58c4ea4a01fb" providerId="ADAL" clId="{81C9FDE9-F53F-4080-8F34-4E2C7DF66530}" dt="2020-05-01T13:59:31.253" v="219" actId="20577"/>
          <ac:spMkLst>
            <pc:docMk/>
            <pc:sldMk cId="129766835" sldId="264"/>
            <ac:spMk id="6" creationId="{450EB1E3-B1BC-48E9-AF9E-F266336B7608}"/>
          </ac:spMkLst>
        </pc:spChg>
        <pc:spChg chg="add mod">
          <ac:chgData name="Simon Hertel" userId="56b42810-b5d1-4687-b523-58c4ea4a01fb" providerId="ADAL" clId="{81C9FDE9-F53F-4080-8F34-4E2C7DF66530}" dt="2020-05-01T13:59:58.934" v="239" actId="20577"/>
          <ac:spMkLst>
            <pc:docMk/>
            <pc:sldMk cId="129766835" sldId="264"/>
            <ac:spMk id="9" creationId="{1B56BC34-BFBF-47F4-9AD1-9901A9834E88}"/>
          </ac:spMkLst>
        </pc:spChg>
        <pc:spChg chg="add mod">
          <ac:chgData name="Simon Hertel" userId="56b42810-b5d1-4687-b523-58c4ea4a01fb" providerId="ADAL" clId="{81C9FDE9-F53F-4080-8F34-4E2C7DF66530}" dt="2020-05-01T14:00:21.569" v="249" actId="571"/>
          <ac:spMkLst>
            <pc:docMk/>
            <pc:sldMk cId="129766835" sldId="264"/>
            <ac:spMk id="11" creationId="{0043B0B4-48A1-4479-984C-2958CA6DD610}"/>
          </ac:spMkLst>
        </pc:spChg>
        <pc:picChg chg="add mod">
          <ac:chgData name="Simon Hertel" userId="56b42810-b5d1-4687-b523-58c4ea4a01fb" providerId="ADAL" clId="{81C9FDE9-F53F-4080-8F34-4E2C7DF66530}" dt="2020-05-01T13:59:21.247" v="214" actId="1076"/>
          <ac:picMkLst>
            <pc:docMk/>
            <pc:sldMk cId="129766835" sldId="264"/>
            <ac:picMk id="5" creationId="{52C85E73-B259-4058-9E51-F7EDAC82828C}"/>
          </ac:picMkLst>
        </pc:picChg>
        <pc:picChg chg="add mod">
          <ac:chgData name="Simon Hertel" userId="56b42810-b5d1-4687-b523-58c4ea4a01fb" providerId="ADAL" clId="{81C9FDE9-F53F-4080-8F34-4E2C7DF66530}" dt="2020-05-01T13:59:42.127" v="224" actId="1076"/>
          <ac:picMkLst>
            <pc:docMk/>
            <pc:sldMk cId="129766835" sldId="264"/>
            <ac:picMk id="8" creationId="{64FF051F-EA84-4F1E-AC34-8A2FE8BD5B92}"/>
          </ac:picMkLst>
        </pc:picChg>
        <pc:picChg chg="add mod">
          <ac:chgData name="Simon Hertel" userId="56b42810-b5d1-4687-b523-58c4ea4a01fb" providerId="ADAL" clId="{81C9FDE9-F53F-4080-8F34-4E2C7DF66530}" dt="2020-05-01T14:00:21.569" v="249" actId="571"/>
          <ac:picMkLst>
            <pc:docMk/>
            <pc:sldMk cId="129766835" sldId="264"/>
            <ac:picMk id="10" creationId="{4C249B4E-3716-40CA-9C9F-D97A56F24E51}"/>
          </ac:picMkLst>
        </pc:picChg>
      </pc:sldChg>
      <pc:sldChg chg="addSp delSp modSp new">
        <pc:chgData name="Simon Hertel" userId="56b42810-b5d1-4687-b523-58c4ea4a01fb" providerId="ADAL" clId="{81C9FDE9-F53F-4080-8F34-4E2C7DF66530}" dt="2020-05-01T14:01:23.794" v="287" actId="20577"/>
        <pc:sldMkLst>
          <pc:docMk/>
          <pc:sldMk cId="1333774131" sldId="265"/>
        </pc:sldMkLst>
        <pc:spChg chg="del">
          <ac:chgData name="Simon Hertel" userId="56b42810-b5d1-4687-b523-58c4ea4a01fb" providerId="ADAL" clId="{81C9FDE9-F53F-4080-8F34-4E2C7DF66530}" dt="2020-05-01T14:00:06.062" v="241" actId="478"/>
          <ac:spMkLst>
            <pc:docMk/>
            <pc:sldMk cId="1333774131" sldId="265"/>
            <ac:spMk id="2" creationId="{13A9C790-8165-419B-80BB-05C0263E7323}"/>
          </ac:spMkLst>
        </pc:spChg>
        <pc:spChg chg="del">
          <ac:chgData name="Simon Hertel" userId="56b42810-b5d1-4687-b523-58c4ea4a01fb" providerId="ADAL" clId="{81C9FDE9-F53F-4080-8F34-4E2C7DF66530}" dt="2020-05-01T14:00:07.715" v="242" actId="478"/>
          <ac:spMkLst>
            <pc:docMk/>
            <pc:sldMk cId="1333774131" sldId="265"/>
            <ac:spMk id="3" creationId="{4D0CF5CE-E23C-4E6A-8B92-5BF6BB8481C8}"/>
          </ac:spMkLst>
        </pc:spChg>
        <pc:spChg chg="add del">
          <ac:chgData name="Simon Hertel" userId="56b42810-b5d1-4687-b523-58c4ea4a01fb" providerId="ADAL" clId="{81C9FDE9-F53F-4080-8F34-4E2C7DF66530}" dt="2020-05-01T14:00:28.322" v="251" actId="478"/>
          <ac:spMkLst>
            <pc:docMk/>
            <pc:sldMk cId="1333774131" sldId="265"/>
            <ac:spMk id="7" creationId="{A6EE919C-2B39-4304-AA38-F166FD85DDFF}"/>
          </ac:spMkLst>
        </pc:spChg>
        <pc:spChg chg="add mod">
          <ac:chgData name="Simon Hertel" userId="56b42810-b5d1-4687-b523-58c4ea4a01fb" providerId="ADAL" clId="{81C9FDE9-F53F-4080-8F34-4E2C7DF66530}" dt="2020-05-01T14:00:52.143" v="262" actId="1076"/>
          <ac:spMkLst>
            <pc:docMk/>
            <pc:sldMk cId="1333774131" sldId="265"/>
            <ac:spMk id="8" creationId="{B2FAF706-A8B8-4594-97A1-5580DA3C7B8D}"/>
          </ac:spMkLst>
        </pc:spChg>
        <pc:spChg chg="add mod">
          <ac:chgData name="Simon Hertel" userId="56b42810-b5d1-4687-b523-58c4ea4a01fb" providerId="ADAL" clId="{81C9FDE9-F53F-4080-8F34-4E2C7DF66530}" dt="2020-05-01T14:01:23.794" v="287" actId="20577"/>
          <ac:spMkLst>
            <pc:docMk/>
            <pc:sldMk cId="1333774131" sldId="265"/>
            <ac:spMk id="11" creationId="{85E75B1D-D174-481E-86C1-08375160D9A3}"/>
          </ac:spMkLst>
        </pc:spChg>
        <pc:picChg chg="add mod">
          <ac:chgData name="Simon Hertel" userId="56b42810-b5d1-4687-b523-58c4ea4a01fb" providerId="ADAL" clId="{81C9FDE9-F53F-4080-8F34-4E2C7DF66530}" dt="2020-05-01T14:01:07.598" v="270" actId="1076"/>
          <ac:picMkLst>
            <pc:docMk/>
            <pc:sldMk cId="1333774131" sldId="265"/>
            <ac:picMk id="5" creationId="{5CB054FE-F184-4B58-9F61-CD6E0BD7F82B}"/>
          </ac:picMkLst>
        </pc:picChg>
        <pc:picChg chg="add del">
          <ac:chgData name="Simon Hertel" userId="56b42810-b5d1-4687-b523-58c4ea4a01fb" providerId="ADAL" clId="{81C9FDE9-F53F-4080-8F34-4E2C7DF66530}" dt="2020-05-01T14:00:28.322" v="251" actId="478"/>
          <ac:picMkLst>
            <pc:docMk/>
            <pc:sldMk cId="1333774131" sldId="265"/>
            <ac:picMk id="6" creationId="{5A827B52-ADF8-4DDF-B246-1144F42857F5}"/>
          </ac:picMkLst>
        </pc:picChg>
        <pc:picChg chg="add mod">
          <ac:chgData name="Simon Hertel" userId="56b42810-b5d1-4687-b523-58c4ea4a01fb" providerId="ADAL" clId="{81C9FDE9-F53F-4080-8F34-4E2C7DF66530}" dt="2020-05-01T14:01:09.691" v="271" actId="1076"/>
          <ac:picMkLst>
            <pc:docMk/>
            <pc:sldMk cId="1333774131" sldId="265"/>
            <ac:picMk id="10" creationId="{90C5D9FE-E963-4C63-8A97-7EDAD6E836D1}"/>
          </ac:picMkLst>
        </pc:picChg>
      </pc:sldChg>
      <pc:sldChg chg="addSp delSp modSp new">
        <pc:chgData name="Simon Hertel" userId="56b42810-b5d1-4687-b523-58c4ea4a01fb" providerId="ADAL" clId="{81C9FDE9-F53F-4080-8F34-4E2C7DF66530}" dt="2020-05-01T14:02:56.453" v="326" actId="20577"/>
        <pc:sldMkLst>
          <pc:docMk/>
          <pc:sldMk cId="3135061012" sldId="266"/>
        </pc:sldMkLst>
        <pc:spChg chg="del">
          <ac:chgData name="Simon Hertel" userId="56b42810-b5d1-4687-b523-58c4ea4a01fb" providerId="ADAL" clId="{81C9FDE9-F53F-4080-8F34-4E2C7DF66530}" dt="2020-05-01T14:01:32.135" v="289" actId="478"/>
          <ac:spMkLst>
            <pc:docMk/>
            <pc:sldMk cId="3135061012" sldId="266"/>
            <ac:spMk id="2" creationId="{1FCCF7A5-C2D0-450B-A210-E5C0F8006605}"/>
          </ac:spMkLst>
        </pc:spChg>
        <pc:spChg chg="del">
          <ac:chgData name="Simon Hertel" userId="56b42810-b5d1-4687-b523-58c4ea4a01fb" providerId="ADAL" clId="{81C9FDE9-F53F-4080-8F34-4E2C7DF66530}" dt="2020-05-01T14:01:32.845" v="290" actId="478"/>
          <ac:spMkLst>
            <pc:docMk/>
            <pc:sldMk cId="3135061012" sldId="266"/>
            <ac:spMk id="3" creationId="{EC04CE0A-2515-4A87-9527-8F634FDD781A}"/>
          </ac:spMkLst>
        </pc:spChg>
        <pc:spChg chg="add mod">
          <ac:chgData name="Simon Hertel" userId="56b42810-b5d1-4687-b523-58c4ea4a01fb" providerId="ADAL" clId="{81C9FDE9-F53F-4080-8F34-4E2C7DF66530}" dt="2020-05-01T14:02:47.842" v="320" actId="1076"/>
          <ac:spMkLst>
            <pc:docMk/>
            <pc:sldMk cId="3135061012" sldId="266"/>
            <ac:spMk id="6" creationId="{759B642F-CC8D-45F9-A9D0-682C04049115}"/>
          </ac:spMkLst>
        </pc:spChg>
        <pc:spChg chg="add mod">
          <ac:chgData name="Simon Hertel" userId="56b42810-b5d1-4687-b523-58c4ea4a01fb" providerId="ADAL" clId="{81C9FDE9-F53F-4080-8F34-4E2C7DF66530}" dt="2020-05-01T14:02:56.453" v="326" actId="20577"/>
          <ac:spMkLst>
            <pc:docMk/>
            <pc:sldMk cId="3135061012" sldId="266"/>
            <ac:spMk id="9" creationId="{C5EE2263-4D62-4AE8-9851-518CB4EBBCEE}"/>
          </ac:spMkLst>
        </pc:spChg>
        <pc:picChg chg="add mod">
          <ac:chgData name="Simon Hertel" userId="56b42810-b5d1-4687-b523-58c4ea4a01fb" providerId="ADAL" clId="{81C9FDE9-F53F-4080-8F34-4E2C7DF66530}" dt="2020-05-01T14:02:38.026" v="315" actId="1076"/>
          <ac:picMkLst>
            <pc:docMk/>
            <pc:sldMk cId="3135061012" sldId="266"/>
            <ac:picMk id="5" creationId="{5A8CFF4F-D4A8-41CE-8EE0-73B1A47B8C50}"/>
          </ac:picMkLst>
        </pc:picChg>
        <pc:picChg chg="add mod">
          <ac:chgData name="Simon Hertel" userId="56b42810-b5d1-4687-b523-58c4ea4a01fb" providerId="ADAL" clId="{81C9FDE9-F53F-4080-8F34-4E2C7DF66530}" dt="2020-05-01T14:02:43.228" v="317" actId="1076"/>
          <ac:picMkLst>
            <pc:docMk/>
            <pc:sldMk cId="3135061012" sldId="266"/>
            <ac:picMk id="8" creationId="{0642B72F-3D82-4A23-AF06-2F6D03519E1D}"/>
          </ac:picMkLst>
        </pc:picChg>
      </pc:sldChg>
      <pc:sldChg chg="addSp delSp modSp new">
        <pc:chgData name="Simon Hertel" userId="56b42810-b5d1-4687-b523-58c4ea4a01fb" providerId="ADAL" clId="{81C9FDE9-F53F-4080-8F34-4E2C7DF66530}" dt="2020-05-01T14:21:22.425" v="754" actId="1076"/>
        <pc:sldMkLst>
          <pc:docMk/>
          <pc:sldMk cId="362520336" sldId="267"/>
        </pc:sldMkLst>
        <pc:spChg chg="del">
          <ac:chgData name="Simon Hertel" userId="56b42810-b5d1-4687-b523-58c4ea4a01fb" providerId="ADAL" clId="{81C9FDE9-F53F-4080-8F34-4E2C7DF66530}" dt="2020-05-01T14:03:16.135" v="328" actId="478"/>
          <ac:spMkLst>
            <pc:docMk/>
            <pc:sldMk cId="362520336" sldId="267"/>
            <ac:spMk id="2" creationId="{494965BA-D6E6-4CDA-B504-1944986999ED}"/>
          </ac:spMkLst>
        </pc:spChg>
        <pc:spChg chg="del">
          <ac:chgData name="Simon Hertel" userId="56b42810-b5d1-4687-b523-58c4ea4a01fb" providerId="ADAL" clId="{81C9FDE9-F53F-4080-8F34-4E2C7DF66530}" dt="2020-05-01T14:03:17.734" v="329" actId="478"/>
          <ac:spMkLst>
            <pc:docMk/>
            <pc:sldMk cId="362520336" sldId="267"/>
            <ac:spMk id="3" creationId="{9081B89D-705F-4486-8786-0871D1A822B1}"/>
          </ac:spMkLst>
        </pc:spChg>
        <pc:spChg chg="add mod">
          <ac:chgData name="Simon Hertel" userId="56b42810-b5d1-4687-b523-58c4ea4a01fb" providerId="ADAL" clId="{81C9FDE9-F53F-4080-8F34-4E2C7DF66530}" dt="2020-05-01T14:03:45.396" v="346" actId="20577"/>
          <ac:spMkLst>
            <pc:docMk/>
            <pc:sldMk cId="362520336" sldId="267"/>
            <ac:spMk id="6" creationId="{9AEA3E0E-0F8D-45E3-BE04-C0D0285C2428}"/>
          </ac:spMkLst>
        </pc:spChg>
        <pc:spChg chg="add mod">
          <ac:chgData name="Simon Hertel" userId="56b42810-b5d1-4687-b523-58c4ea4a01fb" providerId="ADAL" clId="{81C9FDE9-F53F-4080-8F34-4E2C7DF66530}" dt="2020-05-01T14:04:14.520" v="368" actId="20577"/>
          <ac:spMkLst>
            <pc:docMk/>
            <pc:sldMk cId="362520336" sldId="267"/>
            <ac:spMk id="9" creationId="{F460C294-AE73-4C58-A520-F261CB2BC488}"/>
          </ac:spMkLst>
        </pc:spChg>
        <pc:spChg chg="add mod">
          <ac:chgData name="Simon Hertel" userId="56b42810-b5d1-4687-b523-58c4ea4a01fb" providerId="ADAL" clId="{81C9FDE9-F53F-4080-8F34-4E2C7DF66530}" dt="2020-05-01T14:21:22.425" v="754" actId="1076"/>
          <ac:spMkLst>
            <pc:docMk/>
            <pc:sldMk cId="362520336" sldId="267"/>
            <ac:spMk id="10" creationId="{E75D6022-28FE-4307-B104-AEBD9ADB91AE}"/>
          </ac:spMkLst>
        </pc:spChg>
        <pc:picChg chg="add mod">
          <ac:chgData name="Simon Hertel" userId="56b42810-b5d1-4687-b523-58c4ea4a01fb" providerId="ADAL" clId="{81C9FDE9-F53F-4080-8F34-4E2C7DF66530}" dt="2020-05-01T14:03:55.561" v="352" actId="14100"/>
          <ac:picMkLst>
            <pc:docMk/>
            <pc:sldMk cId="362520336" sldId="267"/>
            <ac:picMk id="5" creationId="{546BD805-66D0-4282-A8FE-ADDBCBF4E7C8}"/>
          </ac:picMkLst>
        </pc:picChg>
        <pc:picChg chg="add mod">
          <ac:chgData name="Simon Hertel" userId="56b42810-b5d1-4687-b523-58c4ea4a01fb" providerId="ADAL" clId="{81C9FDE9-F53F-4080-8F34-4E2C7DF66530}" dt="2020-05-01T14:04:02.754" v="357" actId="1076"/>
          <ac:picMkLst>
            <pc:docMk/>
            <pc:sldMk cId="362520336" sldId="267"/>
            <ac:picMk id="8" creationId="{029BD98C-9330-49C3-BA81-C8721EF38BC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151982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8E62DE8-EFB7-4153-8CFD-203E1C6EEA64}" type="datetimeFigureOut">
              <a:rPr lang="de-DE" smtClean="0"/>
              <a:t>06.05.2020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991516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47130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de-DE"/>
              <a:t>Mastertextformat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48312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4268762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175460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4"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478816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139076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1874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956720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30520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8E62DE8-EFB7-4153-8CFD-203E1C6EEA64}" type="datetimeFigureOut">
              <a:rPr lang="de-DE" smtClean="0"/>
              <a:t>06.05.2020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812652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8E62DE8-EFB7-4153-8CFD-203E1C6EEA64}" type="datetimeFigureOut">
              <a:rPr lang="de-DE" smtClean="0"/>
              <a:t>06.05.2020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3975083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3"/>
          <p:cNvSpPr>
            <a:spLocks noGrp="1"/>
          </p:cNvSpPr>
          <p:nvPr>
            <p:ph type="ftr" sz="quarter" idx="11"/>
          </p:nvPr>
        </p:nvSpPr>
        <p:spPr/>
        <p:txBody>
          <a:bodyPr/>
          <a:lstStyle/>
          <a:p>
            <a:endParaRPr lang="de-DE"/>
          </a:p>
        </p:txBody>
      </p:sp>
      <p:sp>
        <p:nvSpPr>
          <p:cNvPr id="6" name="Slide Number Placeholder 4"/>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317535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2"/>
          <p:cNvSpPr>
            <a:spLocks noGrp="1"/>
          </p:cNvSpPr>
          <p:nvPr>
            <p:ph type="ftr" sz="quarter" idx="11"/>
          </p:nvPr>
        </p:nvSpPr>
        <p:spPr/>
        <p:txBody>
          <a:bodyPr/>
          <a:lstStyle/>
          <a:p>
            <a:endParaRPr lang="de-DE"/>
          </a:p>
        </p:txBody>
      </p:sp>
      <p:sp>
        <p:nvSpPr>
          <p:cNvPr id="6" name="Slide Number Placeholder 3"/>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169509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7" name="Date Placeholder 4"/>
          <p:cNvSpPr>
            <a:spLocks noGrp="1"/>
          </p:cNvSpPr>
          <p:nvPr>
            <p:ph type="dt" sz="half" idx="10"/>
          </p:nvPr>
        </p:nvSpPr>
        <p:spPr/>
        <p:txBody>
          <a:bodyPr/>
          <a:lstStyle/>
          <a:p>
            <a:fld id="{E8E62DE8-EFB7-4153-8CFD-203E1C6EEA64}" type="datetimeFigureOut">
              <a:rPr lang="de-DE" smtClean="0"/>
              <a:t>06.05.2020</a:t>
            </a:fld>
            <a:endParaRPr lang="de-DE"/>
          </a:p>
        </p:txBody>
      </p:sp>
      <p:sp>
        <p:nvSpPr>
          <p:cNvPr id="5" name="Footer Placeholder 5"/>
          <p:cNvSpPr>
            <a:spLocks noGrp="1"/>
          </p:cNvSpPr>
          <p:nvPr>
            <p:ph type="ftr" sz="quarter" idx="11"/>
          </p:nvPr>
        </p:nvSpPr>
        <p:spPr/>
        <p:txBody>
          <a:bodyPr/>
          <a:lstStyle/>
          <a:p>
            <a:endParaRPr lang="de-DE"/>
          </a:p>
        </p:txBody>
      </p:sp>
      <p:sp>
        <p:nvSpPr>
          <p:cNvPr id="6"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2997346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8E62DE8-EFB7-4153-8CFD-203E1C6EEA64}" type="datetimeFigureOut">
              <a:rPr lang="de-DE" smtClean="0"/>
              <a:t>06.05.2020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63B9418-711A-4DFB-B445-4DA5919700D3}" type="slidenum">
              <a:rPr lang="de-DE" smtClean="0"/>
              <a:t>‹Nr.›</a:t>
            </a:fld>
            <a:endParaRPr lang="de-DE"/>
          </a:p>
        </p:txBody>
      </p:sp>
    </p:spTree>
    <p:extLst>
      <p:ext uri="{BB962C8B-B14F-4D97-AF65-F5344CB8AC3E}">
        <p14:creationId xmlns:p14="http://schemas.microsoft.com/office/powerpoint/2010/main" val="60016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E62DE8-EFB7-4153-8CFD-203E1C6EEA64}" type="datetimeFigureOut">
              <a:rPr lang="de-DE" smtClean="0"/>
              <a:t>06.05.2020</a:t>
            </a:fld>
            <a:endParaRPr lang="de-D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de-D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63B9418-711A-4DFB-B445-4DA5919700D3}" type="slidenum">
              <a:rPr lang="de-DE" smtClean="0"/>
              <a:t>‹Nr.›</a:t>
            </a:fld>
            <a:endParaRPr lang="de-DE"/>
          </a:p>
        </p:txBody>
      </p:sp>
    </p:spTree>
    <p:extLst>
      <p:ext uri="{BB962C8B-B14F-4D97-AF65-F5344CB8AC3E}">
        <p14:creationId xmlns:p14="http://schemas.microsoft.com/office/powerpoint/2010/main" val="2956482182"/>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s://github.com/Jugo84/WebAnwendungen2Praktiku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4FAFFCE7-E4D4-4474-87FB-2FB77160B7CA}"/>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el 1">
            <a:extLst>
              <a:ext uri="{FF2B5EF4-FFF2-40B4-BE49-F238E27FC236}">
                <a16:creationId xmlns:a16="http://schemas.microsoft.com/office/drawing/2014/main" id="{D3FAAD2E-49E3-49EF-8E0C-A7CD6D92CD58}"/>
              </a:ext>
            </a:extLst>
          </p:cNvPr>
          <p:cNvSpPr>
            <a:spLocks noGrp="1"/>
          </p:cNvSpPr>
          <p:nvPr>
            <p:ph type="ctrTitle"/>
          </p:nvPr>
        </p:nvSpPr>
        <p:spPr>
          <a:xfrm>
            <a:off x="1032292" y="1470102"/>
            <a:ext cx="8825658" cy="3329581"/>
          </a:xfrm>
        </p:spPr>
        <p:txBody>
          <a:bodyPr>
            <a:normAutofit/>
          </a:bodyPr>
          <a:lstStyle/>
          <a:p>
            <a:r>
              <a:rPr lang="de-DE" dirty="0">
                <a:solidFill>
                  <a:schemeClr val="tx1"/>
                </a:solidFill>
              </a:rPr>
              <a:t>Virtual Cinema</a:t>
            </a:r>
          </a:p>
        </p:txBody>
      </p:sp>
      <p:sp>
        <p:nvSpPr>
          <p:cNvPr id="6" name="Textfeld 5">
            <a:extLst>
              <a:ext uri="{FF2B5EF4-FFF2-40B4-BE49-F238E27FC236}">
                <a16:creationId xmlns:a16="http://schemas.microsoft.com/office/drawing/2014/main" id="{45E98614-C6B0-413A-AB41-2D044E3223E7}"/>
              </a:ext>
            </a:extLst>
          </p:cNvPr>
          <p:cNvSpPr txBox="1"/>
          <p:nvPr/>
        </p:nvSpPr>
        <p:spPr>
          <a:xfrm>
            <a:off x="1032292" y="5387898"/>
            <a:ext cx="8825657" cy="523220"/>
          </a:xfrm>
          <a:prstGeom prst="rect">
            <a:avLst/>
          </a:prstGeom>
          <a:noFill/>
        </p:spPr>
        <p:txBody>
          <a:bodyPr wrap="square" rtlCol="0">
            <a:spAutoFit/>
          </a:bodyPr>
          <a:lstStyle/>
          <a:p>
            <a:r>
              <a:rPr lang="de-DE" sz="1400" dirty="0"/>
              <a:t>Teamname: NJJS</a:t>
            </a:r>
          </a:p>
          <a:p>
            <a:r>
              <a:rPr lang="de-DE" sz="1400" dirty="0"/>
              <a:t>Teammitglieder: Ngoc Kretz, Julian </a:t>
            </a:r>
            <a:r>
              <a:rPr lang="de-DE" sz="1400" dirty="0" err="1"/>
              <a:t>Gombold</a:t>
            </a:r>
            <a:r>
              <a:rPr lang="de-DE" sz="1400" dirty="0"/>
              <a:t>, Johannes Jünger, Simon Hertel</a:t>
            </a:r>
          </a:p>
        </p:txBody>
      </p:sp>
    </p:spTree>
    <p:extLst>
      <p:ext uri="{BB962C8B-B14F-4D97-AF65-F5344CB8AC3E}">
        <p14:creationId xmlns:p14="http://schemas.microsoft.com/office/powerpoint/2010/main" val="3077487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Vogel enthält.&#10;&#10;Automatisch generierte Beschreibung">
            <a:extLst>
              <a:ext uri="{FF2B5EF4-FFF2-40B4-BE49-F238E27FC236}">
                <a16:creationId xmlns:a16="http://schemas.microsoft.com/office/drawing/2014/main" id="{5A8CFF4F-D4A8-41CE-8EE0-73B1A47B8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4" y="1451032"/>
            <a:ext cx="5320145" cy="3679767"/>
          </a:xfrm>
          <a:prstGeom prst="rect">
            <a:avLst/>
          </a:prstGeom>
        </p:spPr>
      </p:pic>
      <p:sp>
        <p:nvSpPr>
          <p:cNvPr id="6" name="Textfeld 5">
            <a:extLst>
              <a:ext uri="{FF2B5EF4-FFF2-40B4-BE49-F238E27FC236}">
                <a16:creationId xmlns:a16="http://schemas.microsoft.com/office/drawing/2014/main" id="{759B642F-CC8D-45F9-A9D0-682C04049115}"/>
              </a:ext>
            </a:extLst>
          </p:cNvPr>
          <p:cNvSpPr txBox="1"/>
          <p:nvPr/>
        </p:nvSpPr>
        <p:spPr>
          <a:xfrm>
            <a:off x="498764" y="1041715"/>
            <a:ext cx="3874592" cy="369332"/>
          </a:xfrm>
          <a:prstGeom prst="rect">
            <a:avLst/>
          </a:prstGeom>
          <a:noFill/>
        </p:spPr>
        <p:txBody>
          <a:bodyPr wrap="square" rtlCol="0">
            <a:spAutoFit/>
          </a:bodyPr>
          <a:lstStyle/>
          <a:p>
            <a:r>
              <a:rPr lang="de-DE" dirty="0"/>
              <a:t>Warenkorb</a:t>
            </a:r>
          </a:p>
        </p:txBody>
      </p:sp>
      <p:pic>
        <p:nvPicPr>
          <p:cNvPr id="8" name="Grafik 7" descr="Ein Bild, das Screenshot enthält.&#10;&#10;Automatisch generierte Beschreibung">
            <a:extLst>
              <a:ext uri="{FF2B5EF4-FFF2-40B4-BE49-F238E27FC236}">
                <a16:creationId xmlns:a16="http://schemas.microsoft.com/office/drawing/2014/main" id="{0642B72F-3D82-4A23-AF06-2F6D03519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301" y="1411047"/>
            <a:ext cx="5400935" cy="3735647"/>
          </a:xfrm>
          <a:prstGeom prst="rect">
            <a:avLst/>
          </a:prstGeom>
        </p:spPr>
      </p:pic>
      <p:sp>
        <p:nvSpPr>
          <p:cNvPr id="9" name="Textfeld 8">
            <a:extLst>
              <a:ext uri="{FF2B5EF4-FFF2-40B4-BE49-F238E27FC236}">
                <a16:creationId xmlns:a16="http://schemas.microsoft.com/office/drawing/2014/main" id="{C5EE2263-4D62-4AE8-9851-518CB4EBBCEE}"/>
              </a:ext>
            </a:extLst>
          </p:cNvPr>
          <p:cNvSpPr txBox="1"/>
          <p:nvPr/>
        </p:nvSpPr>
        <p:spPr>
          <a:xfrm>
            <a:off x="6292301" y="1021248"/>
            <a:ext cx="3874592" cy="369332"/>
          </a:xfrm>
          <a:prstGeom prst="rect">
            <a:avLst/>
          </a:prstGeom>
          <a:noFill/>
        </p:spPr>
        <p:txBody>
          <a:bodyPr wrap="square" rtlCol="0">
            <a:spAutoFit/>
          </a:bodyPr>
          <a:lstStyle/>
          <a:p>
            <a:r>
              <a:rPr lang="de-DE" dirty="0"/>
              <a:t>Kasse</a:t>
            </a:r>
          </a:p>
        </p:txBody>
      </p:sp>
    </p:spTree>
    <p:extLst>
      <p:ext uri="{BB962C8B-B14F-4D97-AF65-F5344CB8AC3E}">
        <p14:creationId xmlns:p14="http://schemas.microsoft.com/office/powerpoint/2010/main" val="313506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546BD805-66D0-4282-A8FE-ADDBCBF4E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26" y="1519249"/>
            <a:ext cx="5203606" cy="3599161"/>
          </a:xfrm>
          <a:prstGeom prst="rect">
            <a:avLst/>
          </a:prstGeom>
        </p:spPr>
      </p:pic>
      <p:sp>
        <p:nvSpPr>
          <p:cNvPr id="6" name="Textfeld 5">
            <a:extLst>
              <a:ext uri="{FF2B5EF4-FFF2-40B4-BE49-F238E27FC236}">
                <a16:creationId xmlns:a16="http://schemas.microsoft.com/office/drawing/2014/main" id="{9AEA3E0E-0F8D-45E3-BE04-C0D0285C2428}"/>
              </a:ext>
            </a:extLst>
          </p:cNvPr>
          <p:cNvSpPr txBox="1"/>
          <p:nvPr/>
        </p:nvSpPr>
        <p:spPr>
          <a:xfrm>
            <a:off x="616224" y="1092819"/>
            <a:ext cx="3874592" cy="369332"/>
          </a:xfrm>
          <a:prstGeom prst="rect">
            <a:avLst/>
          </a:prstGeom>
          <a:noFill/>
        </p:spPr>
        <p:txBody>
          <a:bodyPr wrap="square" rtlCol="0">
            <a:spAutoFit/>
          </a:bodyPr>
          <a:lstStyle/>
          <a:p>
            <a:r>
              <a:rPr lang="de-DE" dirty="0"/>
              <a:t>Check-Out</a:t>
            </a:r>
          </a:p>
        </p:txBody>
      </p:sp>
      <p:pic>
        <p:nvPicPr>
          <p:cNvPr id="8" name="Grafik 7" descr="Ein Bild, das Screenshot, Vogel, Blume enthält.&#10;&#10;Automatisch generierte Beschreibung">
            <a:extLst>
              <a:ext uri="{FF2B5EF4-FFF2-40B4-BE49-F238E27FC236}">
                <a16:creationId xmlns:a16="http://schemas.microsoft.com/office/drawing/2014/main" id="{029BD98C-9330-49C3-BA81-C8721EF38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325" y="1519248"/>
            <a:ext cx="5706349" cy="3599161"/>
          </a:xfrm>
          <a:prstGeom prst="rect">
            <a:avLst/>
          </a:prstGeom>
        </p:spPr>
      </p:pic>
      <p:sp>
        <p:nvSpPr>
          <p:cNvPr id="9" name="Textfeld 8">
            <a:extLst>
              <a:ext uri="{FF2B5EF4-FFF2-40B4-BE49-F238E27FC236}">
                <a16:creationId xmlns:a16="http://schemas.microsoft.com/office/drawing/2014/main" id="{F460C294-AE73-4C58-A520-F261CB2BC488}"/>
              </a:ext>
            </a:extLst>
          </p:cNvPr>
          <p:cNvSpPr txBox="1"/>
          <p:nvPr/>
        </p:nvSpPr>
        <p:spPr>
          <a:xfrm>
            <a:off x="6000325" y="1083009"/>
            <a:ext cx="3874592" cy="369332"/>
          </a:xfrm>
          <a:prstGeom prst="rect">
            <a:avLst/>
          </a:prstGeom>
          <a:noFill/>
        </p:spPr>
        <p:txBody>
          <a:bodyPr wrap="square" rtlCol="0">
            <a:spAutoFit/>
          </a:bodyPr>
          <a:lstStyle/>
          <a:p>
            <a:r>
              <a:rPr lang="de-DE" dirty="0"/>
              <a:t>Impressum</a:t>
            </a:r>
          </a:p>
        </p:txBody>
      </p:sp>
      <p:sp>
        <p:nvSpPr>
          <p:cNvPr id="10" name="Textfeld 9">
            <a:extLst>
              <a:ext uri="{FF2B5EF4-FFF2-40B4-BE49-F238E27FC236}">
                <a16:creationId xmlns:a16="http://schemas.microsoft.com/office/drawing/2014/main" id="{E75D6022-28FE-4307-B104-AEBD9ADB91AE}"/>
              </a:ext>
            </a:extLst>
          </p:cNvPr>
          <p:cNvSpPr txBox="1"/>
          <p:nvPr/>
        </p:nvSpPr>
        <p:spPr>
          <a:xfrm>
            <a:off x="1814945" y="5652654"/>
            <a:ext cx="8562109" cy="646331"/>
          </a:xfrm>
          <a:prstGeom prst="rect">
            <a:avLst/>
          </a:prstGeom>
          <a:noFill/>
        </p:spPr>
        <p:txBody>
          <a:bodyPr wrap="square" rtlCol="0">
            <a:spAutoFit/>
          </a:bodyPr>
          <a:lstStyle/>
          <a:p>
            <a:r>
              <a:rPr lang="de-DE" dirty="0"/>
              <a:t>Verlinkungen der verschiedenen Seiten: </a:t>
            </a:r>
            <a:r>
              <a:rPr lang="de-DE" dirty="0">
                <a:sym typeface="Wingdings" panose="05000000000000000000" pitchFamily="2" charset="2"/>
              </a:rPr>
              <a:t> siehe </a:t>
            </a:r>
            <a:r>
              <a:rPr lang="de-DE" dirty="0" err="1">
                <a:sym typeface="Wingdings" panose="05000000000000000000" pitchFamily="2" charset="2"/>
              </a:rPr>
              <a:t>AdobeXD</a:t>
            </a:r>
            <a:r>
              <a:rPr lang="de-DE" dirty="0">
                <a:sym typeface="Wingdings" panose="05000000000000000000" pitchFamily="2" charset="2"/>
              </a:rPr>
              <a:t>-Prototyp    </a:t>
            </a:r>
            <a:r>
              <a:rPr lang="de-DE" dirty="0">
                <a:hlinkClick r:id="rId4"/>
              </a:rPr>
              <a:t>https://github.com/Jugo84/WebAnwendungen2Praktikum</a:t>
            </a:r>
            <a:r>
              <a:rPr lang="de-DE" dirty="0">
                <a:sym typeface="Wingdings" panose="05000000000000000000" pitchFamily="2" charset="2"/>
              </a:rPr>
              <a:t> </a:t>
            </a:r>
            <a:endParaRPr lang="de-DE" dirty="0"/>
          </a:p>
        </p:txBody>
      </p:sp>
    </p:spTree>
    <p:extLst>
      <p:ext uri="{BB962C8B-B14F-4D97-AF65-F5344CB8AC3E}">
        <p14:creationId xmlns:p14="http://schemas.microsoft.com/office/powerpoint/2010/main" val="36252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BC7DB8-E65B-4428-A830-056F428C4F3F}"/>
              </a:ext>
            </a:extLst>
          </p:cNvPr>
          <p:cNvSpPr>
            <a:spLocks noGrp="1"/>
          </p:cNvSpPr>
          <p:nvPr>
            <p:ph type="title"/>
          </p:nvPr>
        </p:nvSpPr>
        <p:spPr>
          <a:xfrm>
            <a:off x="646111" y="452718"/>
            <a:ext cx="9404723" cy="4769522"/>
          </a:xfrm>
        </p:spPr>
        <p:txBody>
          <a:bodyPr/>
          <a:lstStyle/>
          <a:p>
            <a:r>
              <a:rPr lang="de-DE" dirty="0"/>
              <a:t>Inhalt</a:t>
            </a:r>
            <a:br>
              <a:rPr lang="de-DE" dirty="0"/>
            </a:br>
            <a:br>
              <a:rPr lang="de-DE" sz="2000" dirty="0"/>
            </a:br>
            <a:r>
              <a:rPr lang="de-DE" sz="2800" dirty="0"/>
              <a:t>1. Projektvorstellung</a:t>
            </a:r>
            <a:br>
              <a:rPr lang="de-DE" sz="2800" dirty="0"/>
            </a:br>
            <a:br>
              <a:rPr lang="de-DE" sz="2800" dirty="0"/>
            </a:br>
            <a:r>
              <a:rPr lang="de-DE" sz="2800" dirty="0"/>
              <a:t>2. Zieldefinition</a:t>
            </a:r>
            <a:br>
              <a:rPr lang="de-DE" sz="2800" dirty="0"/>
            </a:br>
            <a:br>
              <a:rPr lang="de-DE" sz="2800" dirty="0"/>
            </a:br>
            <a:r>
              <a:rPr lang="de-DE" sz="2800" dirty="0"/>
              <a:t>3. Projektumfang &amp; Realisierbarkeit</a:t>
            </a:r>
            <a:br>
              <a:rPr lang="de-DE" sz="2800" dirty="0"/>
            </a:br>
            <a:br>
              <a:rPr lang="de-DE" sz="2800" dirty="0"/>
            </a:br>
            <a:r>
              <a:rPr lang="de-DE" sz="2800" dirty="0"/>
              <a:t>4. GANTT-Diagramm</a:t>
            </a:r>
            <a:br>
              <a:rPr lang="de-DE" sz="2800" dirty="0"/>
            </a:br>
            <a:br>
              <a:rPr lang="de-DE" sz="2800" dirty="0"/>
            </a:br>
            <a:r>
              <a:rPr lang="de-DE" sz="2800" dirty="0"/>
              <a:t>5. Graphischer Prototyp</a:t>
            </a:r>
            <a:br>
              <a:rPr lang="de-DE" dirty="0"/>
            </a:br>
            <a:br>
              <a:rPr lang="de-DE" dirty="0"/>
            </a:br>
            <a:endParaRPr lang="de-DE" dirty="0"/>
          </a:p>
        </p:txBody>
      </p:sp>
    </p:spTree>
    <p:extLst>
      <p:ext uri="{BB962C8B-B14F-4D97-AF65-F5344CB8AC3E}">
        <p14:creationId xmlns:p14="http://schemas.microsoft.com/office/powerpoint/2010/main" val="988806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553663-0880-4C7A-ADE5-F25E71F618C5}"/>
              </a:ext>
            </a:extLst>
          </p:cNvPr>
          <p:cNvSpPr>
            <a:spLocks noGrp="1"/>
          </p:cNvSpPr>
          <p:nvPr>
            <p:ph type="title"/>
          </p:nvPr>
        </p:nvSpPr>
        <p:spPr>
          <a:xfrm>
            <a:off x="646111" y="452718"/>
            <a:ext cx="9404723" cy="1294802"/>
          </a:xfrm>
        </p:spPr>
        <p:txBody>
          <a:bodyPr/>
          <a:lstStyle/>
          <a:p>
            <a:r>
              <a:rPr lang="de-DE" dirty="0"/>
              <a:t>1. Projektvorstellung</a:t>
            </a:r>
            <a:br>
              <a:rPr lang="de-DE" dirty="0"/>
            </a:br>
            <a:br>
              <a:rPr lang="de-DE" sz="2000" dirty="0"/>
            </a:br>
            <a:endParaRPr lang="de-DE" dirty="0"/>
          </a:p>
        </p:txBody>
      </p:sp>
      <p:sp>
        <p:nvSpPr>
          <p:cNvPr id="4" name="Textfeld 3">
            <a:extLst>
              <a:ext uri="{FF2B5EF4-FFF2-40B4-BE49-F238E27FC236}">
                <a16:creationId xmlns:a16="http://schemas.microsoft.com/office/drawing/2014/main" id="{63FAF96A-BC82-4A26-B8B1-02CAF7D59211}"/>
              </a:ext>
            </a:extLst>
          </p:cNvPr>
          <p:cNvSpPr txBox="1"/>
          <p:nvPr/>
        </p:nvSpPr>
        <p:spPr>
          <a:xfrm>
            <a:off x="1045395" y="1603968"/>
            <a:ext cx="9530080" cy="4801314"/>
          </a:xfrm>
          <a:prstGeom prst="rect">
            <a:avLst/>
          </a:prstGeom>
          <a:noFill/>
        </p:spPr>
        <p:txBody>
          <a:bodyPr wrap="square" rtlCol="0">
            <a:spAutoFit/>
          </a:bodyPr>
          <a:lstStyle/>
          <a:p>
            <a:pPr marL="285750" indent="-285750">
              <a:buFont typeface="Arial" panose="020B0604020202020204" pitchFamily="34" charset="0"/>
              <a:buChar char="•"/>
            </a:pPr>
            <a:r>
              <a:rPr lang="de-DE" dirty="0"/>
              <a:t>Motivation &amp; Intention</a:t>
            </a:r>
          </a:p>
          <a:p>
            <a:pPr marL="285750" indent="-285750">
              <a:buFont typeface="Arial" panose="020B0604020202020204" pitchFamily="34" charset="0"/>
              <a:buChar char="•"/>
            </a:pPr>
            <a:endParaRPr lang="de-DE" dirty="0"/>
          </a:p>
          <a:p>
            <a:pPr marL="742950" lvl="1" indent="-285750">
              <a:buFont typeface="Wingdings" panose="05000000000000000000" pitchFamily="2" charset="2"/>
              <a:buChar char="§"/>
            </a:pPr>
            <a:r>
              <a:rPr lang="de-DE" dirty="0"/>
              <a:t>Menschen in der aktuellen Corona-Krise verbinden/ unterhalten</a:t>
            </a:r>
          </a:p>
          <a:p>
            <a:pPr marL="742950" lvl="1" indent="-285750">
              <a:buFont typeface="Wingdings" panose="05000000000000000000" pitchFamily="2" charset="2"/>
              <a:buChar char="§"/>
            </a:pPr>
            <a:r>
              <a:rPr lang="de-DE" dirty="0"/>
              <a:t>Regionale Kinos unterstützen</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Projektbeschreibung</a:t>
            </a:r>
          </a:p>
          <a:p>
            <a:pPr marL="285750" indent="-285750">
              <a:buFont typeface="Arial" panose="020B0604020202020204" pitchFamily="34" charset="0"/>
              <a:buChar char="•"/>
            </a:pPr>
            <a:endParaRPr lang="de-DE" dirty="0"/>
          </a:p>
          <a:p>
            <a:pPr marL="742950" lvl="1" indent="-285750" algn="just">
              <a:buFont typeface="Wingdings" panose="05000000000000000000" pitchFamily="2" charset="2"/>
              <a:buChar char="§"/>
            </a:pPr>
            <a:r>
              <a:rPr lang="de-DE" dirty="0"/>
              <a:t>Die Funktion der Webanwendung ist, dass man online mit seinen Freunden zusammen Filme schauen kann. Dabei kann man sich ein Ticket kaufen. Dieses wird dann in Form eines Codes einem per Mail zugeschickt. Den Code kann man dann zur passenden Zeit eingeben, um den Film anzuschauen. Der „Raum“ öffnet sich eine halbe Stunde davor, sodass man mit den anderen Kinobesuchern chatten kann. Damit das Erlebnis einem echten Kinobesuch ähnelt, gibt es einen Popcorn-Shop, bei dem man sich Popcorn und andere Snacks zuliefern lassen kann. Damit die regionalen Kinos auch profitieren, kann man beim Ticketkauf auswählen, wo man diesen Film geschaut hätte und dieses Kino bekommt dann einen Anteil.</a:t>
            </a:r>
          </a:p>
        </p:txBody>
      </p:sp>
    </p:spTree>
    <p:extLst>
      <p:ext uri="{BB962C8B-B14F-4D97-AF65-F5344CB8AC3E}">
        <p14:creationId xmlns:p14="http://schemas.microsoft.com/office/powerpoint/2010/main" val="3824704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5FBAF3B-D174-451E-9421-501E8BA107EB}"/>
              </a:ext>
            </a:extLst>
          </p:cNvPr>
          <p:cNvSpPr>
            <a:spLocks noGrp="1"/>
          </p:cNvSpPr>
          <p:nvPr>
            <p:ph type="title"/>
          </p:nvPr>
        </p:nvSpPr>
        <p:spPr>
          <a:xfrm>
            <a:off x="646111" y="452718"/>
            <a:ext cx="9404723" cy="1294802"/>
          </a:xfrm>
        </p:spPr>
        <p:txBody>
          <a:bodyPr/>
          <a:lstStyle/>
          <a:p>
            <a:r>
              <a:rPr lang="de-DE" dirty="0"/>
              <a:t>2. Zieldefinition</a:t>
            </a:r>
            <a:br>
              <a:rPr lang="de-DE" dirty="0"/>
            </a:br>
            <a:br>
              <a:rPr lang="de-DE" sz="2000" dirty="0"/>
            </a:br>
            <a:endParaRPr lang="de-DE" dirty="0"/>
          </a:p>
        </p:txBody>
      </p:sp>
      <p:sp>
        <p:nvSpPr>
          <p:cNvPr id="7" name="Textfeld 6">
            <a:extLst>
              <a:ext uri="{FF2B5EF4-FFF2-40B4-BE49-F238E27FC236}">
                <a16:creationId xmlns:a16="http://schemas.microsoft.com/office/drawing/2014/main" id="{ADE07D9E-46FB-4029-AAF4-94590D0E7ADE}"/>
              </a:ext>
            </a:extLst>
          </p:cNvPr>
          <p:cNvSpPr txBox="1"/>
          <p:nvPr/>
        </p:nvSpPr>
        <p:spPr>
          <a:xfrm>
            <a:off x="1076960" y="1432518"/>
            <a:ext cx="9530080" cy="4801314"/>
          </a:xfrm>
          <a:prstGeom prst="rect">
            <a:avLst/>
          </a:prstGeom>
          <a:noFill/>
        </p:spPr>
        <p:txBody>
          <a:bodyPr wrap="square" rtlCol="0">
            <a:spAutoFit/>
          </a:bodyPr>
          <a:lstStyle/>
          <a:p>
            <a:pPr marL="285750" indent="-285750">
              <a:buFont typeface="Arial" panose="020B0604020202020204" pitchFamily="34" charset="0"/>
              <a:buChar char="•"/>
            </a:pPr>
            <a:r>
              <a:rPr lang="de-DE" dirty="0"/>
              <a:t>Zieldefinition</a:t>
            </a:r>
          </a:p>
          <a:p>
            <a:pPr marL="742950" lvl="1" indent="-285750">
              <a:buFont typeface="Arial" panose="020B0604020202020204" pitchFamily="34" charset="0"/>
              <a:buChar char="•"/>
            </a:pPr>
            <a:endParaRPr lang="de-DE" dirty="0"/>
          </a:p>
          <a:p>
            <a:pPr marL="742950" lvl="1" indent="-285750">
              <a:buFont typeface="Arial" panose="020B0604020202020204" pitchFamily="34" charset="0"/>
              <a:buChar char="•"/>
            </a:pPr>
            <a:r>
              <a:rPr lang="de-DE" dirty="0"/>
              <a:t>Eine ansprechende Website mit gutem Front-End /Back-End</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Qualitätskriterien</a:t>
            </a:r>
          </a:p>
          <a:p>
            <a:pPr marL="285750" indent="-285750">
              <a:buFont typeface="Arial" panose="020B0604020202020204" pitchFamily="34" charset="0"/>
              <a:buChar char="•"/>
            </a:pPr>
            <a:endParaRPr lang="de-DE" dirty="0"/>
          </a:p>
          <a:p>
            <a:pPr marL="800100" lvl="1" indent="-342900">
              <a:buAutoNum type="arabicPeriod"/>
            </a:pPr>
            <a:r>
              <a:rPr lang="de-DE" dirty="0"/>
              <a:t>Gestaltung: Wie sieht es aus?</a:t>
            </a:r>
          </a:p>
          <a:p>
            <a:pPr marL="1200150" lvl="2" indent="-285750">
              <a:buFont typeface="Wingdings" panose="05000000000000000000" pitchFamily="2" charset="2"/>
              <a:buChar char="à"/>
            </a:pPr>
            <a:r>
              <a:rPr lang="de-DE" dirty="0">
                <a:sym typeface="Wingdings" panose="05000000000000000000" pitchFamily="2" charset="2"/>
              </a:rPr>
              <a:t>Einheitliches Design auf allen Seiten</a:t>
            </a:r>
          </a:p>
          <a:p>
            <a:pPr marL="1200150" lvl="2" indent="-285750">
              <a:buFont typeface="Wingdings" panose="05000000000000000000" pitchFamily="2" charset="2"/>
              <a:buChar char="à"/>
            </a:pPr>
            <a:endParaRPr lang="de-DE" dirty="0">
              <a:sym typeface="Wingdings" panose="05000000000000000000" pitchFamily="2" charset="2"/>
            </a:endParaRPr>
          </a:p>
          <a:p>
            <a:pPr lvl="1"/>
            <a:r>
              <a:rPr lang="de-DE" dirty="0">
                <a:sym typeface="Wingdings" panose="05000000000000000000" pitchFamily="2" charset="2"/>
              </a:rPr>
              <a:t>2. Zugänglichkeit: Kann jeder Browser die Seite darstellen</a:t>
            </a:r>
          </a:p>
          <a:p>
            <a:pPr lvl="1"/>
            <a:r>
              <a:rPr lang="de-DE" dirty="0">
                <a:sym typeface="Wingdings" panose="05000000000000000000" pitchFamily="2" charset="2"/>
              </a:rPr>
              <a:t>	 Chrome / Firefox kompatibel</a:t>
            </a:r>
          </a:p>
          <a:p>
            <a:pPr lvl="1"/>
            <a:endParaRPr lang="de-DE" dirty="0">
              <a:sym typeface="Wingdings" panose="05000000000000000000" pitchFamily="2" charset="2"/>
            </a:endParaRPr>
          </a:p>
          <a:p>
            <a:pPr lvl="1"/>
            <a:r>
              <a:rPr lang="de-DE" dirty="0">
                <a:sym typeface="Wingdings" panose="05000000000000000000" pitchFamily="2" charset="2"/>
              </a:rPr>
              <a:t>3. Code: Entspricht der Quellcode den modernen Standards?</a:t>
            </a:r>
          </a:p>
          <a:p>
            <a:pPr lvl="1"/>
            <a:r>
              <a:rPr lang="de-DE" dirty="0">
                <a:sym typeface="Wingdings" panose="05000000000000000000" pitchFamily="2" charset="2"/>
              </a:rPr>
              <a:t>	 Übersichtlicher Code damit alle den gesamten Code verstehen können</a:t>
            </a:r>
          </a:p>
          <a:p>
            <a:pPr lvl="1"/>
            <a:endParaRPr lang="de-DE" dirty="0">
              <a:sym typeface="Wingdings" panose="05000000000000000000" pitchFamily="2" charset="2"/>
            </a:endParaRPr>
          </a:p>
          <a:p>
            <a:pPr lvl="1"/>
            <a:r>
              <a:rPr lang="de-DE" dirty="0">
                <a:sym typeface="Wingdings" panose="05000000000000000000" pitchFamily="2" charset="2"/>
              </a:rPr>
              <a:t>4. </a:t>
            </a:r>
            <a:r>
              <a:rPr lang="de-DE" dirty="0" err="1">
                <a:sym typeface="Wingdings" panose="05000000000000000000" pitchFamily="2" charset="2"/>
              </a:rPr>
              <a:t>Continuous</a:t>
            </a:r>
            <a:r>
              <a:rPr lang="de-DE" dirty="0">
                <a:sym typeface="Wingdings" panose="05000000000000000000" pitchFamily="2" charset="2"/>
              </a:rPr>
              <a:t> Integration in GitHub</a:t>
            </a:r>
          </a:p>
          <a:p>
            <a:pPr lvl="1"/>
            <a:r>
              <a:rPr lang="de-DE" dirty="0">
                <a:sym typeface="Wingdings" panose="05000000000000000000" pitchFamily="2" charset="2"/>
              </a:rPr>
              <a:t>	 Bilden des Back-Ends beim Pull-Request</a:t>
            </a:r>
          </a:p>
        </p:txBody>
      </p:sp>
    </p:spTree>
    <p:extLst>
      <p:ext uri="{BB962C8B-B14F-4D97-AF65-F5344CB8AC3E}">
        <p14:creationId xmlns:p14="http://schemas.microsoft.com/office/powerpoint/2010/main" val="534004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5FBAF3B-D174-451E-9421-501E8BA107EB}"/>
              </a:ext>
            </a:extLst>
          </p:cNvPr>
          <p:cNvSpPr>
            <a:spLocks noGrp="1"/>
          </p:cNvSpPr>
          <p:nvPr>
            <p:ph type="title"/>
          </p:nvPr>
        </p:nvSpPr>
        <p:spPr>
          <a:xfrm>
            <a:off x="646111" y="452718"/>
            <a:ext cx="9404723" cy="1294802"/>
          </a:xfrm>
        </p:spPr>
        <p:txBody>
          <a:bodyPr/>
          <a:lstStyle/>
          <a:p>
            <a:r>
              <a:rPr lang="de-DE"/>
              <a:t>3. Projektumfang &amp; Realisierbarkeit</a:t>
            </a:r>
            <a:br>
              <a:rPr lang="de-DE"/>
            </a:br>
            <a:br>
              <a:rPr lang="de-DE" sz="2000"/>
            </a:br>
            <a:endParaRPr lang="de-DE" dirty="0"/>
          </a:p>
        </p:txBody>
      </p:sp>
      <p:sp>
        <p:nvSpPr>
          <p:cNvPr id="7" name="Textfeld 6">
            <a:extLst>
              <a:ext uri="{FF2B5EF4-FFF2-40B4-BE49-F238E27FC236}">
                <a16:creationId xmlns:a16="http://schemas.microsoft.com/office/drawing/2014/main" id="{ADE07D9E-46FB-4029-AAF4-94590D0E7ADE}"/>
              </a:ext>
            </a:extLst>
          </p:cNvPr>
          <p:cNvSpPr txBox="1"/>
          <p:nvPr/>
        </p:nvSpPr>
        <p:spPr>
          <a:xfrm>
            <a:off x="1412240" y="1918928"/>
            <a:ext cx="9530080" cy="4247317"/>
          </a:xfrm>
          <a:prstGeom prst="rect">
            <a:avLst/>
          </a:prstGeom>
          <a:noFill/>
        </p:spPr>
        <p:txBody>
          <a:bodyPr wrap="square" rtlCol="0">
            <a:spAutoFit/>
          </a:bodyPr>
          <a:lstStyle/>
          <a:p>
            <a:pPr marL="285750" indent="-285750">
              <a:buFont typeface="Arial" panose="020B0604020202020204" pitchFamily="34" charset="0"/>
              <a:buChar char="•"/>
            </a:pPr>
            <a:r>
              <a:rPr lang="de-DE" dirty="0">
                <a:sym typeface="Wingdings" panose="05000000000000000000" pitchFamily="2" charset="2"/>
              </a:rPr>
              <a:t>Ressourcenabschätzung</a:t>
            </a:r>
          </a:p>
          <a:p>
            <a:pPr marL="742950" lvl="1" indent="-285750">
              <a:buFont typeface="Wingdings" panose="05000000000000000000" pitchFamily="2" charset="2"/>
              <a:buChar char="§"/>
            </a:pPr>
            <a:r>
              <a:rPr lang="de-DE" dirty="0">
                <a:sym typeface="Wingdings" panose="05000000000000000000" pitchFamily="2" charset="2"/>
              </a:rPr>
              <a:t>Hoher Zeitaufwand </a:t>
            </a:r>
          </a:p>
          <a:p>
            <a:endParaRPr lang="de-DE" dirty="0">
              <a:sym typeface="Wingdings" panose="05000000000000000000" pitchFamily="2" charset="2"/>
            </a:endParaRPr>
          </a:p>
          <a:p>
            <a:pPr marL="285750" indent="-285750">
              <a:buFont typeface="Arial" panose="020B0604020202020204" pitchFamily="34" charset="0"/>
              <a:buChar char="•"/>
            </a:pPr>
            <a:r>
              <a:rPr lang="de-DE" dirty="0"/>
              <a:t>Risikoabschätzung:</a:t>
            </a:r>
          </a:p>
          <a:p>
            <a:pPr marL="742950" lvl="1" indent="-285750">
              <a:buFont typeface="Wingdings" panose="05000000000000000000" pitchFamily="2" charset="2"/>
              <a:buChar char="§"/>
            </a:pPr>
            <a:r>
              <a:rPr lang="de-DE" dirty="0"/>
              <a:t>Umfang eventuell zu groß ( API mit Filmanbietern,..)</a:t>
            </a:r>
          </a:p>
          <a:p>
            <a:pPr marL="742950" lvl="1" indent="-285750">
              <a:buFont typeface="Wingdings" panose="05000000000000000000" pitchFamily="2" charset="2"/>
              <a:buChar char="§"/>
            </a:pPr>
            <a:r>
              <a:rPr lang="de-DE" dirty="0"/>
              <a:t>Würde die Webseite nach der Corona-Krise noch gut besucht werden ?</a:t>
            </a:r>
          </a:p>
          <a:p>
            <a:pPr marL="742950" lvl="1" indent="-285750">
              <a:buFont typeface="Wingdings" panose="05000000000000000000" pitchFamily="2" charset="2"/>
              <a:buChar char="§"/>
            </a:pPr>
            <a:r>
              <a:rPr lang="de-DE" dirty="0"/>
              <a:t>Zu großer </a:t>
            </a:r>
            <a:r>
              <a:rPr lang="de-DE" dirty="0" err="1"/>
              <a:t>Datenstream</a:t>
            </a:r>
            <a:endParaRPr lang="de-DE" dirty="0"/>
          </a:p>
          <a:p>
            <a:pPr marL="742950" lvl="1" indent="-285750">
              <a:buFont typeface="Wingdings" panose="05000000000000000000" pitchFamily="2" charset="2"/>
              <a:buChar char="§"/>
            </a:pPr>
            <a:r>
              <a:rPr lang="de-DE" dirty="0"/>
              <a:t>Copyright, Licence</a:t>
            </a:r>
          </a:p>
          <a:p>
            <a:pPr marL="742950" lvl="1" indent="-285750">
              <a:buFont typeface="Wingdings" panose="05000000000000000000" pitchFamily="2" charset="2"/>
              <a:buChar char="§"/>
            </a:pPr>
            <a:r>
              <a:rPr lang="de-DE" dirty="0"/>
              <a:t>Neues Team</a:t>
            </a:r>
          </a:p>
          <a:p>
            <a:pPr marL="742950" lvl="1" indent="-285750">
              <a:buFont typeface="Wingdings" panose="05000000000000000000" pitchFamily="2" charset="2"/>
              <a:buChar char="§"/>
            </a:pPr>
            <a:endParaRPr lang="de-DE" dirty="0"/>
          </a:p>
          <a:p>
            <a:pPr marL="285750" indent="-285750">
              <a:buFont typeface="Arial" panose="020B0604020202020204" pitchFamily="34" charset="0"/>
              <a:buChar char="•"/>
            </a:pPr>
            <a:r>
              <a:rPr lang="de-DE" dirty="0"/>
              <a:t>Realisierbarkeit</a:t>
            </a:r>
          </a:p>
          <a:p>
            <a:pPr marL="742950" lvl="1" indent="-285750">
              <a:buFont typeface="Wingdings" panose="05000000000000000000" pitchFamily="2" charset="2"/>
              <a:buChar char="§"/>
            </a:pPr>
            <a:r>
              <a:rPr lang="de-DE" dirty="0"/>
              <a:t>Wäre realisierbar, wenn man die Berechtigungen für die Filme bekommt</a:t>
            </a:r>
          </a:p>
          <a:p>
            <a:pPr marL="742950" lvl="1" indent="-285750">
              <a:buFont typeface="Wingdings" panose="05000000000000000000" pitchFamily="2" charset="2"/>
              <a:buChar char="§"/>
            </a:pPr>
            <a:r>
              <a:rPr lang="de-DE" dirty="0"/>
              <a:t>Website-Hosting auf AWS</a:t>
            </a:r>
          </a:p>
          <a:p>
            <a:endParaRPr lang="de-DE" dirty="0"/>
          </a:p>
          <a:p>
            <a:pPr marL="285750" indent="-285750">
              <a:buFont typeface="Arial" panose="020B0604020202020204" pitchFamily="34" charset="0"/>
              <a:buChar char="•"/>
            </a:pPr>
            <a:endParaRPr lang="de-DE" dirty="0">
              <a:sym typeface="Wingdings" panose="05000000000000000000" pitchFamily="2" charset="2"/>
            </a:endParaRPr>
          </a:p>
        </p:txBody>
      </p:sp>
    </p:spTree>
    <p:extLst>
      <p:ext uri="{BB962C8B-B14F-4D97-AF65-F5344CB8AC3E}">
        <p14:creationId xmlns:p14="http://schemas.microsoft.com/office/powerpoint/2010/main" val="121160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B00F45-DDC2-4EB3-8BD0-67C93678ABA5}"/>
              </a:ext>
            </a:extLst>
          </p:cNvPr>
          <p:cNvSpPr>
            <a:spLocks noGrp="1"/>
          </p:cNvSpPr>
          <p:nvPr>
            <p:ph type="title"/>
          </p:nvPr>
        </p:nvSpPr>
        <p:spPr/>
        <p:txBody>
          <a:bodyPr/>
          <a:lstStyle/>
          <a:p>
            <a:r>
              <a:rPr lang="de-DE" dirty="0"/>
              <a:t>4. GANTT-Diagramm</a:t>
            </a:r>
          </a:p>
        </p:txBody>
      </p:sp>
      <p:pic>
        <p:nvPicPr>
          <p:cNvPr id="11" name="Grafik 10">
            <a:extLst>
              <a:ext uri="{FF2B5EF4-FFF2-40B4-BE49-F238E27FC236}">
                <a16:creationId xmlns:a16="http://schemas.microsoft.com/office/drawing/2014/main" id="{D0414C07-6EE9-491F-BC9D-BB1355B9E3BD}"/>
              </a:ext>
            </a:extLst>
          </p:cNvPr>
          <p:cNvPicPr>
            <a:picLocks noChangeAspect="1"/>
          </p:cNvPicPr>
          <p:nvPr/>
        </p:nvPicPr>
        <p:blipFill>
          <a:blip r:embed="rId2"/>
          <a:stretch>
            <a:fillRect/>
          </a:stretch>
        </p:blipFill>
        <p:spPr>
          <a:xfrm>
            <a:off x="6096000" y="2550352"/>
            <a:ext cx="5492559" cy="2292581"/>
          </a:xfrm>
          <a:prstGeom prst="rect">
            <a:avLst/>
          </a:prstGeom>
        </p:spPr>
      </p:pic>
      <p:pic>
        <p:nvPicPr>
          <p:cNvPr id="3" name="Grafik 2">
            <a:extLst>
              <a:ext uri="{FF2B5EF4-FFF2-40B4-BE49-F238E27FC236}">
                <a16:creationId xmlns:a16="http://schemas.microsoft.com/office/drawing/2014/main" id="{D87E58BF-24C8-4B9D-BABB-1A04C49BAD39}"/>
              </a:ext>
            </a:extLst>
          </p:cNvPr>
          <p:cNvPicPr>
            <a:picLocks noChangeAspect="1"/>
          </p:cNvPicPr>
          <p:nvPr/>
        </p:nvPicPr>
        <p:blipFill>
          <a:blip r:embed="rId3"/>
          <a:stretch>
            <a:fillRect/>
          </a:stretch>
        </p:blipFill>
        <p:spPr>
          <a:xfrm>
            <a:off x="794084" y="1323343"/>
            <a:ext cx="5197641" cy="4672343"/>
          </a:xfrm>
          <a:prstGeom prst="rect">
            <a:avLst/>
          </a:prstGeom>
        </p:spPr>
      </p:pic>
    </p:spTree>
    <p:extLst>
      <p:ext uri="{BB962C8B-B14F-4D97-AF65-F5344CB8AC3E}">
        <p14:creationId xmlns:p14="http://schemas.microsoft.com/office/powerpoint/2010/main" val="272039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F0FA7BB-68E3-41A9-94C6-4A456C38CDC3}"/>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dirty="0"/>
              <a:t>5. Graphischer Prototyp </a:t>
            </a:r>
            <a:r>
              <a:rPr lang="de-DE" sz="2500" dirty="0"/>
              <a:t>(10 Seiten)</a:t>
            </a:r>
          </a:p>
        </p:txBody>
      </p:sp>
      <p:pic>
        <p:nvPicPr>
          <p:cNvPr id="6" name="Grafik 5" descr="Ein Bild, das Screenshot enthält.&#10;&#10;Automatisch generierte Beschreibung">
            <a:extLst>
              <a:ext uri="{FF2B5EF4-FFF2-40B4-BE49-F238E27FC236}">
                <a16:creationId xmlns:a16="http://schemas.microsoft.com/office/drawing/2014/main" id="{9EC0C925-5016-4B69-B6F3-C126C90B3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186" y="1894136"/>
            <a:ext cx="4323207" cy="4618175"/>
          </a:xfrm>
          <a:prstGeom prst="rect">
            <a:avLst/>
          </a:prstGeom>
        </p:spPr>
      </p:pic>
      <p:sp>
        <p:nvSpPr>
          <p:cNvPr id="7" name="Textfeld 6">
            <a:extLst>
              <a:ext uri="{FF2B5EF4-FFF2-40B4-BE49-F238E27FC236}">
                <a16:creationId xmlns:a16="http://schemas.microsoft.com/office/drawing/2014/main" id="{F3CD67C4-2D72-43AD-B447-5C2CC4100D29}"/>
              </a:ext>
            </a:extLst>
          </p:cNvPr>
          <p:cNvSpPr txBox="1"/>
          <p:nvPr/>
        </p:nvSpPr>
        <p:spPr>
          <a:xfrm>
            <a:off x="921186" y="1497481"/>
            <a:ext cx="2453269" cy="367991"/>
          </a:xfrm>
          <a:prstGeom prst="rect">
            <a:avLst/>
          </a:prstGeom>
          <a:noFill/>
        </p:spPr>
        <p:txBody>
          <a:bodyPr wrap="square" rtlCol="0">
            <a:spAutoFit/>
          </a:bodyPr>
          <a:lstStyle/>
          <a:p>
            <a:r>
              <a:rPr lang="de-DE" dirty="0"/>
              <a:t>Home</a:t>
            </a:r>
          </a:p>
        </p:txBody>
      </p:sp>
      <p:pic>
        <p:nvPicPr>
          <p:cNvPr id="9" name="Grafik 8" descr="Ein Bild, das Screenshot enthält.&#10;&#10;Automatisch generierte Beschreibung">
            <a:extLst>
              <a:ext uri="{FF2B5EF4-FFF2-40B4-BE49-F238E27FC236}">
                <a16:creationId xmlns:a16="http://schemas.microsoft.com/office/drawing/2014/main" id="{D5988E4D-BBC9-4440-BB40-28B78AA5C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589" y="1894136"/>
            <a:ext cx="5291062" cy="3836020"/>
          </a:xfrm>
          <a:prstGeom prst="rect">
            <a:avLst/>
          </a:prstGeom>
        </p:spPr>
      </p:pic>
      <p:sp>
        <p:nvSpPr>
          <p:cNvPr id="10" name="Textfeld 9">
            <a:extLst>
              <a:ext uri="{FF2B5EF4-FFF2-40B4-BE49-F238E27FC236}">
                <a16:creationId xmlns:a16="http://schemas.microsoft.com/office/drawing/2014/main" id="{F42E5BE8-D911-4634-8991-CA2920B2096F}"/>
              </a:ext>
            </a:extLst>
          </p:cNvPr>
          <p:cNvSpPr txBox="1"/>
          <p:nvPr/>
        </p:nvSpPr>
        <p:spPr>
          <a:xfrm>
            <a:off x="5630589" y="1526145"/>
            <a:ext cx="2453269" cy="367991"/>
          </a:xfrm>
          <a:prstGeom prst="rect">
            <a:avLst/>
          </a:prstGeom>
          <a:noFill/>
        </p:spPr>
        <p:txBody>
          <a:bodyPr wrap="square" rtlCol="0">
            <a:spAutoFit/>
          </a:bodyPr>
          <a:lstStyle/>
          <a:p>
            <a:r>
              <a:rPr lang="de-DE" dirty="0"/>
              <a:t>Filmübersicht</a:t>
            </a:r>
          </a:p>
        </p:txBody>
      </p:sp>
    </p:spTree>
    <p:extLst>
      <p:ext uri="{BB962C8B-B14F-4D97-AF65-F5344CB8AC3E}">
        <p14:creationId xmlns:p14="http://schemas.microsoft.com/office/powerpoint/2010/main" val="3470140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C07A4FD7-D561-41C7-9796-681A1ED76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676" y="1070518"/>
            <a:ext cx="4390428" cy="5241073"/>
          </a:xfrm>
          <a:prstGeom prst="rect">
            <a:avLst/>
          </a:prstGeom>
        </p:spPr>
      </p:pic>
      <p:sp>
        <p:nvSpPr>
          <p:cNvPr id="6" name="Textfeld 5">
            <a:extLst>
              <a:ext uri="{FF2B5EF4-FFF2-40B4-BE49-F238E27FC236}">
                <a16:creationId xmlns:a16="http://schemas.microsoft.com/office/drawing/2014/main" id="{FB27DDB1-0BE8-47ED-80A8-3E42D7D14077}"/>
              </a:ext>
            </a:extLst>
          </p:cNvPr>
          <p:cNvSpPr txBox="1"/>
          <p:nvPr/>
        </p:nvSpPr>
        <p:spPr>
          <a:xfrm>
            <a:off x="864676" y="702527"/>
            <a:ext cx="3874592" cy="369332"/>
          </a:xfrm>
          <a:prstGeom prst="rect">
            <a:avLst/>
          </a:prstGeom>
          <a:noFill/>
        </p:spPr>
        <p:txBody>
          <a:bodyPr wrap="square" rtlCol="0">
            <a:spAutoFit/>
          </a:bodyPr>
          <a:lstStyle/>
          <a:p>
            <a:r>
              <a:rPr lang="de-DE" dirty="0"/>
              <a:t>Kinosaal (Ticket-Code)</a:t>
            </a:r>
          </a:p>
        </p:txBody>
      </p:sp>
      <p:pic>
        <p:nvPicPr>
          <p:cNvPr id="8" name="Grafik 7" descr="Ein Bild, das Screenshot enthält.&#10;&#10;Automatisch generierte Beschreibung">
            <a:extLst>
              <a:ext uri="{FF2B5EF4-FFF2-40B4-BE49-F238E27FC236}">
                <a16:creationId xmlns:a16="http://schemas.microsoft.com/office/drawing/2014/main" id="{2A7B5829-0EA7-4D5B-AFA5-1251759E1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296" y="1020338"/>
            <a:ext cx="4538764" cy="5418150"/>
          </a:xfrm>
          <a:prstGeom prst="rect">
            <a:avLst/>
          </a:prstGeom>
        </p:spPr>
      </p:pic>
      <p:sp>
        <p:nvSpPr>
          <p:cNvPr id="9" name="Textfeld 8">
            <a:extLst>
              <a:ext uri="{FF2B5EF4-FFF2-40B4-BE49-F238E27FC236}">
                <a16:creationId xmlns:a16="http://schemas.microsoft.com/office/drawing/2014/main" id="{B9482547-80D6-4851-B825-0285116C88AF}"/>
              </a:ext>
            </a:extLst>
          </p:cNvPr>
          <p:cNvSpPr txBox="1"/>
          <p:nvPr/>
        </p:nvSpPr>
        <p:spPr>
          <a:xfrm>
            <a:off x="5700589" y="651006"/>
            <a:ext cx="3874592" cy="369332"/>
          </a:xfrm>
          <a:prstGeom prst="rect">
            <a:avLst/>
          </a:prstGeom>
          <a:noFill/>
        </p:spPr>
        <p:txBody>
          <a:bodyPr wrap="square" rtlCol="0">
            <a:spAutoFit/>
          </a:bodyPr>
          <a:lstStyle/>
          <a:p>
            <a:r>
              <a:rPr lang="de-DE" dirty="0"/>
              <a:t>Kinosaal (Chat Vorher-Nachher)</a:t>
            </a:r>
          </a:p>
        </p:txBody>
      </p:sp>
    </p:spTree>
    <p:extLst>
      <p:ext uri="{BB962C8B-B14F-4D97-AF65-F5344CB8AC3E}">
        <p14:creationId xmlns:p14="http://schemas.microsoft.com/office/powerpoint/2010/main" val="353688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52C85E73-B259-4058-9E51-F7EDAC828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81" y="915742"/>
            <a:ext cx="4493182" cy="5363737"/>
          </a:xfrm>
          <a:prstGeom prst="rect">
            <a:avLst/>
          </a:prstGeom>
        </p:spPr>
      </p:pic>
      <p:sp>
        <p:nvSpPr>
          <p:cNvPr id="6" name="Textfeld 5">
            <a:extLst>
              <a:ext uri="{FF2B5EF4-FFF2-40B4-BE49-F238E27FC236}">
                <a16:creationId xmlns:a16="http://schemas.microsoft.com/office/drawing/2014/main" id="{450EB1E3-B1BC-48E9-AF9E-F266336B7608}"/>
              </a:ext>
            </a:extLst>
          </p:cNvPr>
          <p:cNvSpPr txBox="1"/>
          <p:nvPr/>
        </p:nvSpPr>
        <p:spPr>
          <a:xfrm>
            <a:off x="555381" y="546410"/>
            <a:ext cx="3874592" cy="369332"/>
          </a:xfrm>
          <a:prstGeom prst="rect">
            <a:avLst/>
          </a:prstGeom>
          <a:noFill/>
        </p:spPr>
        <p:txBody>
          <a:bodyPr wrap="square" rtlCol="0">
            <a:spAutoFit/>
          </a:bodyPr>
          <a:lstStyle/>
          <a:p>
            <a:r>
              <a:rPr lang="de-DE" dirty="0"/>
              <a:t>Kinosaal (Film)</a:t>
            </a:r>
          </a:p>
        </p:txBody>
      </p:sp>
      <p:pic>
        <p:nvPicPr>
          <p:cNvPr id="8" name="Grafik 7" descr="Ein Bild, das Screenshot enthält.&#10;&#10;Automatisch generierte Beschreibung">
            <a:extLst>
              <a:ext uri="{FF2B5EF4-FFF2-40B4-BE49-F238E27FC236}">
                <a16:creationId xmlns:a16="http://schemas.microsoft.com/office/drawing/2014/main" id="{64FF051F-EA84-4F1E-AC34-8A2FE8BD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76" y="915742"/>
            <a:ext cx="6302643" cy="3975261"/>
          </a:xfrm>
          <a:prstGeom prst="rect">
            <a:avLst/>
          </a:prstGeom>
        </p:spPr>
      </p:pic>
      <p:sp>
        <p:nvSpPr>
          <p:cNvPr id="9" name="Textfeld 8">
            <a:extLst>
              <a:ext uri="{FF2B5EF4-FFF2-40B4-BE49-F238E27FC236}">
                <a16:creationId xmlns:a16="http://schemas.microsoft.com/office/drawing/2014/main" id="{1B56BC34-BFBF-47F4-9AD1-9901A9834E88}"/>
              </a:ext>
            </a:extLst>
          </p:cNvPr>
          <p:cNvSpPr txBox="1"/>
          <p:nvPr/>
        </p:nvSpPr>
        <p:spPr>
          <a:xfrm>
            <a:off x="5333976" y="546410"/>
            <a:ext cx="3874592" cy="369332"/>
          </a:xfrm>
          <a:prstGeom prst="rect">
            <a:avLst/>
          </a:prstGeom>
          <a:noFill/>
        </p:spPr>
        <p:txBody>
          <a:bodyPr wrap="square" rtlCol="0">
            <a:spAutoFit/>
          </a:bodyPr>
          <a:lstStyle/>
          <a:p>
            <a:r>
              <a:rPr lang="de-DE" dirty="0"/>
              <a:t>Popcorn-Shop</a:t>
            </a:r>
          </a:p>
        </p:txBody>
      </p:sp>
    </p:spTree>
    <p:extLst>
      <p:ext uri="{BB962C8B-B14F-4D97-AF65-F5344CB8AC3E}">
        <p14:creationId xmlns:p14="http://schemas.microsoft.com/office/powerpoint/2010/main" val="129766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ustuf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E09D8D73B01C8144A619E51EF7E0DAA4" ma:contentTypeVersion="7" ma:contentTypeDescription="Ein neues Dokument erstellen." ma:contentTypeScope="" ma:versionID="cdcb1f93f0863cd2d978429514094bab">
  <xsd:schema xmlns:xsd="http://www.w3.org/2001/XMLSchema" xmlns:xs="http://www.w3.org/2001/XMLSchema" xmlns:p="http://schemas.microsoft.com/office/2006/metadata/properties" xmlns:ns3="278f1cec-cda2-4e56-ba74-ff13b454d42d" targetNamespace="http://schemas.microsoft.com/office/2006/metadata/properties" ma:root="true" ma:fieldsID="063ea488912178202706461ecf4279f6" ns3:_="">
    <xsd:import namespace="278f1cec-cda2-4e56-ba74-ff13b454d42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8f1cec-cda2-4e56-ba74-ff13b454d4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853E787-49AF-4836-9378-9B0632F99CA6}">
  <ds:schemaRefs>
    <ds:schemaRef ds:uri="http://schemas.microsoft.com/sharepoint/v3/contenttype/forms"/>
  </ds:schemaRefs>
</ds:datastoreItem>
</file>

<file path=customXml/itemProps2.xml><?xml version="1.0" encoding="utf-8"?>
<ds:datastoreItem xmlns:ds="http://schemas.openxmlformats.org/officeDocument/2006/customXml" ds:itemID="{32476135-BCBE-4A04-8342-E012098DB7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8f1cec-cda2-4e56-ba74-ff13b454d4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197DFF-2876-4BA1-9C6F-CAF98D6DCB4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374</Words>
  <Application>Microsoft Office PowerPoint</Application>
  <PresentationFormat>Breitbild</PresentationFormat>
  <Paragraphs>58</Paragraphs>
  <Slides>11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vt:i4>
      </vt:variant>
    </vt:vector>
  </HeadingPairs>
  <TitlesOfParts>
    <vt:vector size="16" baseType="lpstr">
      <vt:lpstr>Arial</vt:lpstr>
      <vt:lpstr>Century Gothic</vt:lpstr>
      <vt:lpstr>Wingdings</vt:lpstr>
      <vt:lpstr>Wingdings 3</vt:lpstr>
      <vt:lpstr>Ion</vt:lpstr>
      <vt:lpstr>Virtual Cinema</vt:lpstr>
      <vt:lpstr>Inhalt  1. Projektvorstellung  2. Zieldefinition  3. Projektumfang &amp; Realisierbarkeit  4. GANTT-Diagramm  5. Graphischer Prototyp  </vt:lpstr>
      <vt:lpstr>1. Projektvorstellung  </vt:lpstr>
      <vt:lpstr>2. Zieldefinition  </vt:lpstr>
      <vt:lpstr>3. Projektumfang &amp; Realisierbarkeit  </vt:lpstr>
      <vt:lpstr>4. GANTT-Diagramm</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Cinema</dc:title>
  <dc:creator>Simon Hertel</dc:creator>
  <cp:lastModifiedBy>Choi Choi</cp:lastModifiedBy>
  <cp:revision>6</cp:revision>
  <dcterms:created xsi:type="dcterms:W3CDTF">2020-05-01T14:25:02Z</dcterms:created>
  <dcterms:modified xsi:type="dcterms:W3CDTF">2020-05-06T14:24:49Z</dcterms:modified>
</cp:coreProperties>
</file>